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av" ContentType="audio/wav"/>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Override1.xml" ContentType="application/vnd.openxmlformats-officedocument.themeOverride+xml"/>
  <Override PartName="/ppt/theme/themeOverride2.xml" ContentType="application/vnd.openxmlformats-officedocument.themeOverride+xml"/>
  <Override PartName="/ppt/theme/themeOverride3.xml" ContentType="application/vnd.openxmlformats-officedocument.themeOverride+xml"/>
  <Override PartName="/ppt/notesSlides/notesSlide1.xml" ContentType="application/vnd.openxmlformats-officedocument.presentationml.notesSlide+xml"/>
  <Override PartName="/ppt/theme/themeOverride4.xml" ContentType="application/vnd.openxmlformats-officedocument.themeOverride+xml"/>
  <Override PartName="/ppt/theme/themeOverride5.xml" ContentType="application/vnd.openxmlformats-officedocument.themeOverride+xml"/>
  <Override PartName="/ppt/theme/themeOverride6.xml" ContentType="application/vnd.openxmlformats-officedocument.themeOverride+xml"/>
  <Override PartName="/ppt/theme/themeOverride7.xml" ContentType="application/vnd.openxmlformats-officedocument.themeOverride+xml"/>
  <Override PartName="/ppt/theme/themeOverride8.xml" ContentType="application/vnd.openxmlformats-officedocument.themeOverride+xml"/>
  <Override PartName="/ppt/theme/themeOverride9.xml" ContentType="application/vnd.openxmlformats-officedocument.themeOverride+xml"/>
  <Override PartName="/ppt/theme/themeOverride10.xml" ContentType="application/vnd.openxmlformats-officedocument.themeOverride+xml"/>
  <Override PartName="/ppt/theme/themeOverride11.xml" ContentType="application/vnd.openxmlformats-officedocument.themeOverride+xml"/>
  <Override PartName="/ppt/theme/themeOverride12.xml" ContentType="application/vnd.openxmlformats-officedocument.themeOverride+xml"/>
  <Override PartName="/ppt/theme/themeOverride13.xml" ContentType="application/vnd.openxmlformats-officedocument.themeOverride+xml"/>
  <Override PartName="/ppt/theme/themeOverride14.xml" ContentType="application/vnd.openxmlformats-officedocument.themeOverride+xml"/>
  <Override PartName="/ppt/theme/themeOverride15.xml" ContentType="application/vnd.openxmlformats-officedocument.themeOverride+xml"/>
  <Override PartName="/ppt/theme/themeOverride16.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 id="2147483696" r:id="rId3"/>
  </p:sldMasterIdLst>
  <p:notesMasterIdLst>
    <p:notesMasterId r:id="rId24"/>
  </p:notesMasterIdLst>
  <p:sldIdLst>
    <p:sldId id="278" r:id="rId4"/>
    <p:sldId id="277" r:id="rId5"/>
    <p:sldId id="279" r:id="rId6"/>
    <p:sldId id="276" r:id="rId7"/>
    <p:sldId id="265" r:id="rId8"/>
    <p:sldId id="271" r:id="rId9"/>
    <p:sldId id="270" r:id="rId10"/>
    <p:sldId id="266" r:id="rId11"/>
    <p:sldId id="267" r:id="rId12"/>
    <p:sldId id="268" r:id="rId13"/>
    <p:sldId id="274" r:id="rId14"/>
    <p:sldId id="269" r:id="rId15"/>
    <p:sldId id="272" r:id="rId16"/>
    <p:sldId id="257" r:id="rId17"/>
    <p:sldId id="258" r:id="rId18"/>
    <p:sldId id="259" r:id="rId19"/>
    <p:sldId id="260" r:id="rId20"/>
    <p:sldId id="261" r:id="rId21"/>
    <p:sldId id="262" r:id="rId22"/>
    <p:sldId id="263" r:id="rId2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1C5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napVertSplitter="1" vertBarState="minimized" horzBarState="maximized">
    <p:restoredLeft sz="4926" autoAdjust="0"/>
    <p:restoredTop sz="94660"/>
  </p:normalViewPr>
  <p:slideViewPr>
    <p:cSldViewPr>
      <p:cViewPr>
        <p:scale>
          <a:sx n="76" d="100"/>
          <a:sy n="76" d="100"/>
        </p:scale>
        <p:origin x="-1830" y="-1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viewProps" Target="viewProps.xml"/><Relationship Id="rId3" Type="http://schemas.openxmlformats.org/officeDocument/2006/relationships/slideMaster" Target="slideMasters/slideMaster3.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notesMaster" Target="notesMasters/notesMaster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tableStyles" Target="tableStyles.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B7F5AFD-A670-4851-BC10-C697DA89EBEC}" type="datetimeFigureOut">
              <a:rPr lang="en-US" smtClean="0"/>
              <a:pPr/>
              <a:t>12/10/2018</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65647BF-79B7-44A2-8CAE-4B06A0C66554}" type="slidenum">
              <a:rPr lang="en-US" smtClean="0"/>
              <a:pPr/>
              <a:t>‹#›</a:t>
            </a:fld>
            <a:endParaRPr lang="en-US" dirty="0"/>
          </a:p>
        </p:txBody>
      </p:sp>
    </p:spTree>
    <p:extLst>
      <p:ext uri="{BB962C8B-B14F-4D97-AF65-F5344CB8AC3E}">
        <p14:creationId xmlns:p14="http://schemas.microsoft.com/office/powerpoint/2010/main" val="337209515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ar-IQ" noProof="0" dirty="0"/>
          </a:p>
        </p:txBody>
      </p:sp>
      <p:sp>
        <p:nvSpPr>
          <p:cNvPr id="4" name="Slide Number Placeholder 3"/>
          <p:cNvSpPr>
            <a:spLocks noGrp="1"/>
          </p:cNvSpPr>
          <p:nvPr>
            <p:ph type="sldNum" sz="quarter" idx="10"/>
          </p:nvPr>
        </p:nvSpPr>
        <p:spPr/>
        <p:txBody>
          <a:bodyPr/>
          <a:lstStyle/>
          <a:p>
            <a:fld id="{965647BF-79B7-44A2-8CAE-4B06A0C66554}" type="slidenum">
              <a:rPr lang="en-US" smtClean="0"/>
              <a:pPr/>
              <a:t>3</a:t>
            </a:fld>
            <a:endParaRPr lang="en-US" dirty="0"/>
          </a:p>
        </p:txBody>
      </p:sp>
    </p:spTree>
    <p:extLst>
      <p:ext uri="{BB962C8B-B14F-4D97-AF65-F5344CB8AC3E}">
        <p14:creationId xmlns:p14="http://schemas.microsoft.com/office/powerpoint/2010/main" val="19532988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95" name="Group 94"/>
          <p:cNvGrpSpPr/>
          <p:nvPr/>
        </p:nvGrpSpPr>
        <p:grpSpPr>
          <a:xfrm>
            <a:off x="0" y="-30477"/>
            <a:ext cx="9067800" cy="6889273"/>
            <a:chOff x="0" y="-30477"/>
            <a:chExt cx="9067800" cy="6889273"/>
          </a:xfrm>
        </p:grpSpPr>
        <p:cxnSp>
          <p:nvCxnSpPr>
            <p:cNvPr id="110" name="Straight Connector 109"/>
            <p:cNvCxnSpPr/>
            <p:nvPr/>
          </p:nvCxnSpPr>
          <p:spPr>
            <a:xfrm rot="16200000" flipH="1">
              <a:off x="-14478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7" name="Straight Connector 176"/>
            <p:cNvCxnSpPr/>
            <p:nvPr/>
          </p:nvCxnSpPr>
          <p:spPr>
            <a:xfrm rot="16200000" flipH="1">
              <a:off x="-16383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8" name="Straight Connector 177"/>
            <p:cNvCxnSpPr/>
            <p:nvPr/>
          </p:nvCxnSpPr>
          <p:spPr>
            <a:xfrm rot="5400000">
              <a:off x="-14859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1" name="Straight Connector 180"/>
            <p:cNvCxnSpPr/>
            <p:nvPr/>
          </p:nvCxnSpPr>
          <p:spPr>
            <a:xfrm rot="5400000">
              <a:off x="-3238500" y="3314700"/>
              <a:ext cx="6858000"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82" name="Straight Connector 181"/>
            <p:cNvCxnSpPr/>
            <p:nvPr/>
          </p:nvCxnSpPr>
          <p:spPr>
            <a:xfrm rot="16200000" flipH="1">
              <a:off x="-3314700" y="3314700"/>
              <a:ext cx="6858000"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3" name="Straight Connector 182"/>
            <p:cNvCxnSpPr/>
            <p:nvPr/>
          </p:nvCxnSpPr>
          <p:spPr>
            <a:xfrm rot="16200000" flipH="1">
              <a:off x="-1371600" y="2971800"/>
              <a:ext cx="6858000" cy="9144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84" name="Straight Connector 183"/>
            <p:cNvCxnSpPr/>
            <p:nvPr/>
          </p:nvCxnSpPr>
          <p:spPr>
            <a:xfrm rot="16200000" flipH="1">
              <a:off x="-2819400" y="3200400"/>
              <a:ext cx="6858000"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185" name="Straight Connector 184"/>
            <p:cNvCxnSpPr/>
            <p:nvPr/>
          </p:nvCxnSpPr>
          <p:spPr>
            <a:xfrm rot="5400000">
              <a:off x="-2705099" y="3238500"/>
              <a:ext cx="6858000"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86" name="Straight Connector 185"/>
            <p:cNvCxnSpPr/>
            <p:nvPr/>
          </p:nvCxnSpPr>
          <p:spPr>
            <a:xfrm rot="16200000" flipH="1">
              <a:off x="-2133600" y="3200400"/>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187" name="Straight Connector 186"/>
            <p:cNvCxnSpPr/>
            <p:nvPr/>
          </p:nvCxnSpPr>
          <p:spPr>
            <a:xfrm rot="16200000" flipH="1">
              <a:off x="-3124200" y="3276600"/>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8" name="Straight Connector 187"/>
            <p:cNvCxnSpPr/>
            <p:nvPr/>
          </p:nvCxnSpPr>
          <p:spPr>
            <a:xfrm rot="16200000" flipH="1">
              <a:off x="-1828799" y="3352799"/>
              <a:ext cx="6858000"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189" name="Straight Connector 188"/>
            <p:cNvCxnSpPr/>
            <p:nvPr/>
          </p:nvCxnSpPr>
          <p:spPr>
            <a:xfrm rot="16200000" flipH="1">
              <a:off x="-28194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190" name="Straight Connector 189"/>
            <p:cNvCxnSpPr/>
            <p:nvPr/>
          </p:nvCxnSpPr>
          <p:spPr>
            <a:xfrm rot="16200000" flipH="1">
              <a:off x="-2438400" y="3124200"/>
              <a:ext cx="6858000" cy="609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65" name="Straight Connector 164"/>
            <p:cNvCxnSpPr/>
            <p:nvPr/>
          </p:nvCxnSpPr>
          <p:spPr>
            <a:xfrm rot="5400000">
              <a:off x="-1731645" y="2722245"/>
              <a:ext cx="6858000"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166" name="Straight Connector 165"/>
            <p:cNvCxnSpPr/>
            <p:nvPr/>
          </p:nvCxnSpPr>
          <p:spPr>
            <a:xfrm rot="5400000">
              <a:off x="-1142048" y="3277552"/>
              <a:ext cx="6858000"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169" name="Straight Connector 168"/>
            <p:cNvCxnSpPr/>
            <p:nvPr/>
          </p:nvCxnSpPr>
          <p:spPr>
            <a:xfrm rot="5400000">
              <a:off x="-914400" y="3276600"/>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3" name="Straight Connector 172"/>
            <p:cNvCxnSpPr/>
            <p:nvPr/>
          </p:nvCxnSpPr>
          <p:spPr>
            <a:xfrm rot="5400000">
              <a:off x="-1855470" y="3227070"/>
              <a:ext cx="6858000"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21" name="Straight Connector 120"/>
            <p:cNvCxnSpPr/>
            <p:nvPr/>
          </p:nvCxnSpPr>
          <p:spPr>
            <a:xfrm rot="16200000" flipH="1">
              <a:off x="-2643187" y="3252788"/>
              <a:ext cx="6858000"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145" name="Straight Connector 144"/>
            <p:cNvCxnSpPr/>
            <p:nvPr/>
          </p:nvCxnSpPr>
          <p:spPr>
            <a:xfrm rot="16200000" flipH="1">
              <a:off x="-1954530" y="3326130"/>
              <a:ext cx="6858000" cy="20574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108" name="Straight Connector 107"/>
            <p:cNvCxnSpPr/>
            <p:nvPr/>
          </p:nvCxnSpPr>
          <p:spPr>
            <a:xfrm rot="16200000" flipH="1">
              <a:off x="-23622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09" name="Straight Connector 208"/>
            <p:cNvCxnSpPr/>
            <p:nvPr/>
          </p:nvCxnSpPr>
          <p:spPr>
            <a:xfrm rot="16200000" flipH="1">
              <a:off x="-21336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10" name="Straight Connector 209"/>
            <p:cNvCxnSpPr/>
            <p:nvPr/>
          </p:nvCxnSpPr>
          <p:spPr>
            <a:xfrm rot="16200000" flipH="1">
              <a:off x="10668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1" name="Straight Connector 210"/>
            <p:cNvCxnSpPr/>
            <p:nvPr/>
          </p:nvCxnSpPr>
          <p:spPr>
            <a:xfrm rot="16200000" flipH="1">
              <a:off x="8763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2" name="Straight Connector 211"/>
            <p:cNvCxnSpPr/>
            <p:nvPr/>
          </p:nvCxnSpPr>
          <p:spPr>
            <a:xfrm rot="5400000">
              <a:off x="1028700" y="3238500"/>
              <a:ext cx="6858000" cy="3810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13" name="Straight Connector 212"/>
            <p:cNvCxnSpPr/>
            <p:nvPr/>
          </p:nvCxnSpPr>
          <p:spPr>
            <a:xfrm rot="5400000">
              <a:off x="-723900" y="3314700"/>
              <a:ext cx="6858000"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14" name="Straight Connector 213"/>
            <p:cNvCxnSpPr/>
            <p:nvPr/>
          </p:nvCxnSpPr>
          <p:spPr>
            <a:xfrm rot="16200000" flipH="1">
              <a:off x="-800100" y="3314700"/>
              <a:ext cx="6858000"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5" name="Straight Connector 214"/>
            <p:cNvCxnSpPr/>
            <p:nvPr/>
          </p:nvCxnSpPr>
          <p:spPr>
            <a:xfrm rot="5400000">
              <a:off x="-152400" y="3429000"/>
              <a:ext cx="6858000"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16" name="Straight Connector 215"/>
            <p:cNvCxnSpPr/>
            <p:nvPr/>
          </p:nvCxnSpPr>
          <p:spPr>
            <a:xfrm rot="16200000" flipH="1">
              <a:off x="-304800" y="3200400"/>
              <a:ext cx="6858000" cy="4572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17" name="Straight Connector 216"/>
            <p:cNvCxnSpPr/>
            <p:nvPr/>
          </p:nvCxnSpPr>
          <p:spPr>
            <a:xfrm rot="5400000">
              <a:off x="-190499" y="3238500"/>
              <a:ext cx="6858000" cy="38100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18" name="Straight Connector 217"/>
            <p:cNvCxnSpPr/>
            <p:nvPr/>
          </p:nvCxnSpPr>
          <p:spPr>
            <a:xfrm rot="16200000" flipH="1">
              <a:off x="381000" y="3200400"/>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19" name="Straight Connector 218"/>
            <p:cNvCxnSpPr/>
            <p:nvPr/>
          </p:nvCxnSpPr>
          <p:spPr>
            <a:xfrm rot="16200000" flipH="1">
              <a:off x="-609600" y="3276600"/>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20" name="Straight Connector 219"/>
            <p:cNvCxnSpPr/>
            <p:nvPr/>
          </p:nvCxnSpPr>
          <p:spPr>
            <a:xfrm rot="16200000" flipH="1">
              <a:off x="685801" y="3352799"/>
              <a:ext cx="6858000" cy="152401"/>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21" name="Straight Connector 220"/>
            <p:cNvCxnSpPr/>
            <p:nvPr/>
          </p:nvCxnSpPr>
          <p:spPr>
            <a:xfrm rot="16200000" flipH="1">
              <a:off x="-3048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22" name="Straight Connector 221"/>
            <p:cNvCxnSpPr/>
            <p:nvPr/>
          </p:nvCxnSpPr>
          <p:spPr>
            <a:xfrm rot="5400000">
              <a:off x="-1028700" y="3314700"/>
              <a:ext cx="6858000"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23" name="Straight Connector 222"/>
            <p:cNvCxnSpPr/>
            <p:nvPr/>
          </p:nvCxnSpPr>
          <p:spPr>
            <a:xfrm rot="5400000">
              <a:off x="782955" y="2722245"/>
              <a:ext cx="6858000"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224" name="Straight Connector 223"/>
            <p:cNvCxnSpPr/>
            <p:nvPr/>
          </p:nvCxnSpPr>
          <p:spPr>
            <a:xfrm rot="5400000">
              <a:off x="1372552" y="3277552"/>
              <a:ext cx="6858000"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25" name="Straight Connector 224"/>
            <p:cNvCxnSpPr/>
            <p:nvPr/>
          </p:nvCxnSpPr>
          <p:spPr>
            <a:xfrm rot="5400000">
              <a:off x="16002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26" name="Straight Connector 225"/>
            <p:cNvCxnSpPr/>
            <p:nvPr/>
          </p:nvCxnSpPr>
          <p:spPr>
            <a:xfrm rot="5400000">
              <a:off x="659130" y="3227070"/>
              <a:ext cx="6858000"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27" name="Straight Connector 226"/>
            <p:cNvCxnSpPr/>
            <p:nvPr/>
          </p:nvCxnSpPr>
          <p:spPr>
            <a:xfrm rot="16200000" flipH="1">
              <a:off x="-128587" y="3252788"/>
              <a:ext cx="6858000"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228" name="Straight Connector 227"/>
            <p:cNvCxnSpPr/>
            <p:nvPr/>
          </p:nvCxnSpPr>
          <p:spPr>
            <a:xfrm rot="16200000" flipH="1">
              <a:off x="560070" y="3326130"/>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29" name="Straight Connector 228"/>
            <p:cNvCxnSpPr/>
            <p:nvPr/>
          </p:nvCxnSpPr>
          <p:spPr>
            <a:xfrm rot="16200000" flipH="1">
              <a:off x="1524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30" name="Straight Connector 229"/>
            <p:cNvCxnSpPr/>
            <p:nvPr/>
          </p:nvCxnSpPr>
          <p:spPr>
            <a:xfrm rot="16200000" flipH="1">
              <a:off x="3810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37" name="Straight Connector 236"/>
            <p:cNvCxnSpPr/>
            <p:nvPr/>
          </p:nvCxnSpPr>
          <p:spPr>
            <a:xfrm rot="16200000" flipH="1">
              <a:off x="2743200" y="3352801"/>
              <a:ext cx="6858000" cy="15240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38" name="Straight Connector 237"/>
            <p:cNvCxnSpPr/>
            <p:nvPr/>
          </p:nvCxnSpPr>
          <p:spPr>
            <a:xfrm rot="16200000" flipH="1">
              <a:off x="2095501" y="3238501"/>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39" name="Straight Connector 238"/>
            <p:cNvCxnSpPr/>
            <p:nvPr/>
          </p:nvCxnSpPr>
          <p:spPr>
            <a:xfrm rot="5400000">
              <a:off x="2705100" y="3238501"/>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0" name="Straight Connector 239"/>
            <p:cNvCxnSpPr/>
            <p:nvPr/>
          </p:nvCxnSpPr>
          <p:spPr>
            <a:xfrm rot="5400000">
              <a:off x="1828801" y="3276600"/>
              <a:ext cx="6857999" cy="3048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41" name="Straight Connector 240"/>
            <p:cNvCxnSpPr/>
            <p:nvPr/>
          </p:nvCxnSpPr>
          <p:spPr>
            <a:xfrm rot="16200000" flipH="1">
              <a:off x="1066800" y="3200402"/>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42" name="Straight Connector 241"/>
            <p:cNvCxnSpPr/>
            <p:nvPr/>
          </p:nvCxnSpPr>
          <p:spPr>
            <a:xfrm rot="16200000" flipH="1">
              <a:off x="2362201" y="3352800"/>
              <a:ext cx="6858000"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243" name="Straight Connector 242"/>
            <p:cNvCxnSpPr/>
            <p:nvPr/>
          </p:nvCxnSpPr>
          <p:spPr>
            <a:xfrm rot="5400000">
              <a:off x="2646045" y="2722246"/>
              <a:ext cx="6858000" cy="1413510"/>
            </a:xfrm>
            <a:prstGeom prst="line">
              <a:avLst/>
            </a:prstGeom>
            <a:ln>
              <a:solidFill>
                <a:schemeClr val="accent1">
                  <a:alpha val="56000"/>
                </a:schemeClr>
              </a:solidFill>
            </a:ln>
          </p:spPr>
          <p:style>
            <a:lnRef idx="1">
              <a:schemeClr val="accent1"/>
            </a:lnRef>
            <a:fillRef idx="0">
              <a:schemeClr val="accent1"/>
            </a:fillRef>
            <a:effectRef idx="0">
              <a:schemeClr val="accent1"/>
            </a:effectRef>
            <a:fontRef idx="minor">
              <a:schemeClr val="tx1"/>
            </a:fontRef>
          </p:style>
        </p:cxnSp>
        <p:cxnSp>
          <p:nvCxnSpPr>
            <p:cNvPr id="244" name="Straight Connector 243"/>
            <p:cNvCxnSpPr/>
            <p:nvPr/>
          </p:nvCxnSpPr>
          <p:spPr>
            <a:xfrm rot="5400000">
              <a:off x="3048952" y="3277553"/>
              <a:ext cx="6858000"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45" name="Straight Connector 244"/>
            <p:cNvCxnSpPr/>
            <p:nvPr/>
          </p:nvCxnSpPr>
          <p:spPr>
            <a:xfrm rot="5400000">
              <a:off x="2895600" y="3276601"/>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6" name="Straight Connector 245"/>
            <p:cNvCxnSpPr/>
            <p:nvPr/>
          </p:nvCxnSpPr>
          <p:spPr>
            <a:xfrm rot="5400000">
              <a:off x="2388870" y="3227071"/>
              <a:ext cx="6858000"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47" name="Straight Connector 246"/>
            <p:cNvCxnSpPr/>
            <p:nvPr/>
          </p:nvCxnSpPr>
          <p:spPr>
            <a:xfrm rot="16200000" flipH="1">
              <a:off x="2236470" y="3326131"/>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8" name="Straight Connector 247"/>
            <p:cNvCxnSpPr/>
            <p:nvPr/>
          </p:nvCxnSpPr>
          <p:spPr>
            <a:xfrm rot="16200000" flipH="1">
              <a:off x="1752600" y="3352801"/>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9" name="Straight Connector 248"/>
            <p:cNvCxnSpPr/>
            <p:nvPr/>
          </p:nvCxnSpPr>
          <p:spPr>
            <a:xfrm rot="16200000" flipH="1">
              <a:off x="19812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50" name="Straight Connector 249"/>
            <p:cNvCxnSpPr/>
            <p:nvPr/>
          </p:nvCxnSpPr>
          <p:spPr>
            <a:xfrm rot="5400000">
              <a:off x="3467100" y="3314701"/>
              <a:ext cx="6858000"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51" name="Straight Connector 250"/>
            <p:cNvCxnSpPr/>
            <p:nvPr/>
          </p:nvCxnSpPr>
          <p:spPr>
            <a:xfrm rot="16200000" flipH="1">
              <a:off x="3467099" y="3314701"/>
              <a:ext cx="6858000"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52" name="Straight Connector 251"/>
            <p:cNvCxnSpPr/>
            <p:nvPr/>
          </p:nvCxnSpPr>
          <p:spPr>
            <a:xfrm rot="5400000">
              <a:off x="4038600" y="3429001"/>
              <a:ext cx="6858000"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53" name="Straight Connector 252"/>
            <p:cNvCxnSpPr/>
            <p:nvPr/>
          </p:nvCxnSpPr>
          <p:spPr>
            <a:xfrm rot="16200000" flipH="1">
              <a:off x="3886200" y="3200401"/>
              <a:ext cx="6858000"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254" name="Straight Connector 253"/>
            <p:cNvCxnSpPr/>
            <p:nvPr/>
          </p:nvCxnSpPr>
          <p:spPr>
            <a:xfrm rot="5400000">
              <a:off x="4000501" y="3238501"/>
              <a:ext cx="6858000"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55" name="Straight Connector 254"/>
            <p:cNvCxnSpPr/>
            <p:nvPr/>
          </p:nvCxnSpPr>
          <p:spPr>
            <a:xfrm rot="16200000" flipH="1">
              <a:off x="4572000" y="3200401"/>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57" name="Straight Connector 256"/>
            <p:cNvCxnSpPr/>
            <p:nvPr/>
          </p:nvCxnSpPr>
          <p:spPr>
            <a:xfrm rot="16200000" flipH="1">
              <a:off x="37338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58" name="Straight Connector 257"/>
            <p:cNvCxnSpPr/>
            <p:nvPr/>
          </p:nvCxnSpPr>
          <p:spPr>
            <a:xfrm rot="5400000">
              <a:off x="3619500" y="3314700"/>
              <a:ext cx="6858000"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59" name="Straight Connector 258"/>
            <p:cNvCxnSpPr/>
            <p:nvPr/>
          </p:nvCxnSpPr>
          <p:spPr>
            <a:xfrm rot="16200000" flipH="1">
              <a:off x="4214813" y="3252788"/>
              <a:ext cx="6858000"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260" name="Straight Connector 259"/>
            <p:cNvCxnSpPr/>
            <p:nvPr/>
          </p:nvCxnSpPr>
          <p:spPr>
            <a:xfrm rot="16200000" flipH="1">
              <a:off x="4751070" y="3326131"/>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1" name="Straight Connector 260"/>
            <p:cNvCxnSpPr/>
            <p:nvPr/>
          </p:nvCxnSpPr>
          <p:spPr>
            <a:xfrm rot="16200000" flipH="1">
              <a:off x="4343400" y="3352801"/>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2" name="Straight Connector 261"/>
            <p:cNvCxnSpPr/>
            <p:nvPr/>
          </p:nvCxnSpPr>
          <p:spPr>
            <a:xfrm rot="16200000" flipH="1">
              <a:off x="4572000" y="3352801"/>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64" name="Straight Connector 263"/>
            <p:cNvCxnSpPr/>
            <p:nvPr/>
          </p:nvCxnSpPr>
          <p:spPr>
            <a:xfrm rot="16200000" flipH="1">
              <a:off x="5257800" y="3352802"/>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5" name="Straight Connector 264"/>
            <p:cNvCxnSpPr/>
            <p:nvPr/>
          </p:nvCxnSpPr>
          <p:spPr>
            <a:xfrm rot="16200000" flipH="1">
              <a:off x="5067300" y="3238502"/>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6" name="Straight Connector 265"/>
            <p:cNvCxnSpPr/>
            <p:nvPr/>
          </p:nvCxnSpPr>
          <p:spPr>
            <a:xfrm rot="5400000">
              <a:off x="5219700" y="3238502"/>
              <a:ext cx="6858000" cy="38100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67" name="Straight Connector 266"/>
            <p:cNvCxnSpPr/>
            <p:nvPr/>
          </p:nvCxnSpPr>
          <p:spPr>
            <a:xfrm rot="16200000" flipH="1">
              <a:off x="4876801" y="3352801"/>
              <a:ext cx="6858000"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268" name="Straight Connector 267"/>
            <p:cNvCxnSpPr/>
            <p:nvPr/>
          </p:nvCxnSpPr>
          <p:spPr>
            <a:xfrm rot="5400000">
              <a:off x="5527994" y="3318196"/>
              <a:ext cx="6888479" cy="191133"/>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70" name="Straight Connector 269"/>
            <p:cNvCxnSpPr/>
            <p:nvPr/>
          </p:nvCxnSpPr>
          <p:spPr>
            <a:xfrm rot="5400000">
              <a:off x="4850130" y="3227072"/>
              <a:ext cx="6858000" cy="40386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71" name="Straight Connector 270"/>
            <p:cNvCxnSpPr/>
            <p:nvPr/>
          </p:nvCxnSpPr>
          <p:spPr>
            <a:xfrm rot="16200000" flipH="1">
              <a:off x="4751070" y="3326132"/>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78" name="Straight Connector 277"/>
            <p:cNvCxnSpPr/>
            <p:nvPr/>
          </p:nvCxnSpPr>
          <p:spPr>
            <a:xfrm rot="5400000">
              <a:off x="5562599" y="3429001"/>
              <a:ext cx="6858002" cy="1588"/>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83" name="Straight Connector 282"/>
            <p:cNvCxnSpPr/>
            <p:nvPr/>
          </p:nvCxnSpPr>
          <p:spPr>
            <a:xfrm rot="5400000">
              <a:off x="2552700" y="3390900"/>
              <a:ext cx="6858000" cy="76200"/>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89" name="Straight Connector 288"/>
            <p:cNvCxnSpPr/>
            <p:nvPr/>
          </p:nvCxnSpPr>
          <p:spPr>
            <a:xfrm rot="16200000" flipH="1">
              <a:off x="3048000" y="3352800"/>
              <a:ext cx="6858000" cy="1524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92" name="Straight Connector 291"/>
            <p:cNvCxnSpPr/>
            <p:nvPr/>
          </p:nvCxnSpPr>
          <p:spPr>
            <a:xfrm rot="16200000" flipH="1">
              <a:off x="3238500" y="3238500"/>
              <a:ext cx="6858000" cy="381000"/>
            </a:xfrm>
            <a:prstGeom prst="line">
              <a:avLst/>
            </a:prstGeom>
            <a:ln w="19050">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94" name="Straight Connector 293"/>
            <p:cNvCxnSpPr/>
            <p:nvPr/>
          </p:nvCxnSpPr>
          <p:spPr>
            <a:xfrm rot="5400000">
              <a:off x="2133600" y="3276600"/>
              <a:ext cx="6858000" cy="3048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98" name="Straight Connector 297"/>
            <p:cNvCxnSpPr/>
            <p:nvPr/>
          </p:nvCxnSpPr>
          <p:spPr>
            <a:xfrm rot="16200000" flipH="1">
              <a:off x="3148013" y="3252789"/>
              <a:ext cx="6858000"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299" name="Straight Connector 298"/>
            <p:cNvCxnSpPr/>
            <p:nvPr/>
          </p:nvCxnSpPr>
          <p:spPr>
            <a:xfrm rot="5400000">
              <a:off x="37719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02" name="Straight Connector 301"/>
            <p:cNvCxnSpPr/>
            <p:nvPr/>
          </p:nvCxnSpPr>
          <p:spPr>
            <a:xfrm rot="5400000">
              <a:off x="4229100" y="2933700"/>
              <a:ext cx="6858000" cy="990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307" name="Straight Connector 306"/>
            <p:cNvCxnSpPr/>
            <p:nvPr/>
          </p:nvCxnSpPr>
          <p:spPr>
            <a:xfrm rot="16200000" flipH="1">
              <a:off x="1371600" y="3200403"/>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grpSp>
      <p:sp>
        <p:nvSpPr>
          <p:cNvPr id="4" name="Date Placeholder 3"/>
          <p:cNvSpPr>
            <a:spLocks noGrp="1"/>
          </p:cNvSpPr>
          <p:nvPr>
            <p:ph type="dt" sz="half" idx="10"/>
          </p:nvPr>
        </p:nvSpPr>
        <p:spPr/>
        <p:txBody>
          <a:bodyPr/>
          <a:lstStyle/>
          <a:p>
            <a:fld id="{53CE3FD9-29C5-4DE0-8096-994931B7EE7C}" type="datetimeFigureOut">
              <a:rPr lang="en-US" smtClean="0"/>
              <a:pPr/>
              <a:t>12/10/2018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16AFC0E-74D6-4479-8F61-DBB01BD882EB}" type="slidenum">
              <a:rPr lang="en-US" smtClean="0"/>
              <a:pPr/>
              <a:t>‹#›</a:t>
            </a:fld>
            <a:endParaRPr lang="en-US" dirty="0"/>
          </a:p>
        </p:txBody>
      </p:sp>
      <p:sp>
        <p:nvSpPr>
          <p:cNvPr id="113" name="Rectangle 112"/>
          <p:cNvSpPr/>
          <p:nvPr/>
        </p:nvSpPr>
        <p:spPr>
          <a:xfrm>
            <a:off x="0" y="1905000"/>
            <a:ext cx="4953000" cy="3124200"/>
          </a:xfrm>
          <a:prstGeom prst="rect">
            <a:avLst/>
          </a:prstGeom>
          <a:solidFill>
            <a:schemeClr val="accent1"/>
          </a:solidFill>
          <a:ln>
            <a:noFill/>
          </a:ln>
          <a:effectLst>
            <a:outerShdw blurRad="50800" dist="38100" dir="2700000" algn="ctr" rotWithShape="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dirty="0">
              <a:solidFill>
                <a:prstClr val="white"/>
              </a:solidFill>
              <a:latin typeface="Tw Cen MT"/>
              <a:ea typeface="+mn-ea"/>
              <a:cs typeface="+mn-cs"/>
            </a:endParaRPr>
          </a:p>
        </p:txBody>
      </p:sp>
      <p:grpSp>
        <p:nvGrpSpPr>
          <p:cNvPr id="94" name="Group 93"/>
          <p:cNvGrpSpPr/>
          <p:nvPr/>
        </p:nvGrpSpPr>
        <p:grpSpPr>
          <a:xfrm>
            <a:off x="0" y="2057400"/>
            <a:ext cx="4801394" cy="2820988"/>
            <a:chOff x="0" y="2057400"/>
            <a:chExt cx="4801394" cy="2820988"/>
          </a:xfrm>
        </p:grpSpPr>
        <p:cxnSp>
          <p:nvCxnSpPr>
            <p:cNvPr id="117" name="Straight Connector 116"/>
            <p:cNvCxnSpPr/>
            <p:nvPr/>
          </p:nvCxnSpPr>
          <p:spPr>
            <a:xfrm>
              <a:off x="0" y="2057400"/>
              <a:ext cx="48006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18" name="Straight Connector 117"/>
            <p:cNvCxnSpPr/>
            <p:nvPr/>
          </p:nvCxnSpPr>
          <p:spPr>
            <a:xfrm>
              <a:off x="0" y="4876800"/>
              <a:ext cx="48006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20" name="Straight Connector 119"/>
            <p:cNvCxnSpPr/>
            <p:nvPr/>
          </p:nvCxnSpPr>
          <p:spPr>
            <a:xfrm rot="5400000">
              <a:off x="3391694" y="3467100"/>
              <a:ext cx="2818606" cy="794"/>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228600" y="2130425"/>
            <a:ext cx="4419600" cy="1600327"/>
          </a:xfrm>
        </p:spPr>
        <p:txBody>
          <a:bodyPr anchor="b">
            <a:normAutofit/>
          </a:bodyPr>
          <a:lstStyle>
            <a:lvl1pPr algn="l">
              <a:defRPr sz="3600" b="1" cap="none" spc="40" baseline="0">
                <a:ln w="13335" cmpd="sng">
                  <a:solidFill>
                    <a:schemeClr val="accent1">
                      <a:lumMod val="50000"/>
                    </a:schemeClr>
                  </a:solidFill>
                  <a:prstDash val="solid"/>
                </a:ln>
                <a:solidFill>
                  <a:schemeClr val="accent6">
                    <a:tint val="1000"/>
                  </a:schemeClr>
                </a:solidFill>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228600" y="3733800"/>
            <a:ext cx="4419600" cy="1066800"/>
          </a:xfrm>
        </p:spPr>
        <p:txBody>
          <a:bodyPr>
            <a:normAutofit/>
          </a:bodyPr>
          <a:lstStyle>
            <a:lvl1pPr marL="0" indent="0" algn="l">
              <a:buNone/>
              <a:defRPr sz="22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3CE3FD9-29C5-4DE0-8096-994931B7EE7C}" type="datetimeFigureOut">
              <a:rPr lang="en-US" smtClean="0"/>
              <a:pPr/>
              <a:t>12/10/2018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16AFC0E-74D6-4479-8F61-DBB01BD882EB}"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3CE3FD9-29C5-4DE0-8096-994931B7EE7C}" type="datetimeFigureOut">
              <a:rPr lang="en-US" smtClean="0"/>
              <a:pPr/>
              <a:t>12/10/2018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16AFC0E-74D6-4479-8F61-DBB01BD882EB}" type="slidenum">
              <a:rPr lang="en-US" smtClean="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ectangle 9"/>
          <p:cNvSpPr/>
          <p:nvPr/>
        </p:nvSpPr>
        <p:spPr>
          <a:xfrm>
            <a:off x="0" y="0"/>
            <a:ext cx="9144000" cy="29337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8" name="Straight Connector 17"/>
          <p:cNvCxnSpPr/>
          <p:nvPr/>
        </p:nvCxnSpPr>
        <p:spPr>
          <a:xfrm>
            <a:off x="0" y="2925286"/>
            <a:ext cx="9144000" cy="1588"/>
          </a:xfrm>
          <a:prstGeom prst="line">
            <a:avLst/>
          </a:prstGeom>
          <a:ln w="12700"/>
        </p:spPr>
        <p:style>
          <a:lnRef idx="1">
            <a:schemeClr val="accent1"/>
          </a:lnRef>
          <a:fillRef idx="0">
            <a:schemeClr val="accent1"/>
          </a:fillRef>
          <a:effectRef idx="0">
            <a:schemeClr val="accent1"/>
          </a:effectRef>
          <a:fontRef idx="minor">
            <a:schemeClr val="tx1"/>
          </a:fontRef>
        </p:style>
      </p:cxnSp>
      <p:sp>
        <p:nvSpPr>
          <p:cNvPr id="13" name="Rectangle 12"/>
          <p:cNvSpPr/>
          <p:nvPr/>
        </p:nvSpPr>
        <p:spPr>
          <a:xfrm>
            <a:off x="2514600" y="2362200"/>
            <a:ext cx="4114800" cy="1127760"/>
          </a:xfrm>
          <a:prstGeom prst="rect">
            <a:avLst/>
          </a:prstGeom>
          <a:solidFill>
            <a:schemeClr val="tx1"/>
          </a:solidFill>
          <a:ln w="76200" cmpd="thinThick">
            <a:solidFill>
              <a:schemeClr val="tx1"/>
            </a:solidFill>
            <a:miter lim="800000"/>
          </a:ln>
        </p:spPr>
        <p:txBody>
          <a:bodyPr vert="horz" lIns="91440" tIns="45720" rIns="91440" bIns="45720" rtlCol="0" anchor="ctr" anchorCtr="0">
            <a:normAutofit/>
          </a:bodyPr>
          <a:lstStyle/>
          <a:p>
            <a:pPr algn="ctr" defTabSz="914400" rtl="0" eaLnBrk="1" latinLnBrk="0" hangingPunct="1">
              <a:spcBef>
                <a:spcPts val="400"/>
              </a:spcBef>
              <a:buNone/>
            </a:pPr>
            <a:endParaRPr lang="en-US" sz="1800" b="1" kern="1200" cap="all" spc="0" baseline="0" dirty="0" smtClean="0">
              <a:solidFill>
                <a:schemeClr val="bg1"/>
              </a:solidFill>
              <a:latin typeface="+mj-lt"/>
              <a:ea typeface="+mj-ea"/>
              <a:cs typeface="Tunga" pitchFamily="2"/>
            </a:endParaRPr>
          </a:p>
        </p:txBody>
      </p:sp>
      <p:sp>
        <p:nvSpPr>
          <p:cNvPr id="3" name="Subtitle 2"/>
          <p:cNvSpPr>
            <a:spLocks noGrp="1"/>
          </p:cNvSpPr>
          <p:nvPr>
            <p:ph type="subTitle" idx="1"/>
          </p:nvPr>
        </p:nvSpPr>
        <p:spPr>
          <a:xfrm>
            <a:off x="2565400" y="3045460"/>
            <a:ext cx="4013200" cy="428625"/>
          </a:xfrm>
        </p:spPr>
        <p:txBody>
          <a:bodyPr tIns="0" anchor="t">
            <a:noAutofit/>
          </a:bodyPr>
          <a:lstStyle>
            <a:lvl1pPr marL="0" indent="0" algn="ctr">
              <a:buNone/>
              <a:defRPr sz="1600" b="0" i="0" cap="none" spc="0" baseline="0">
                <a:solidFill>
                  <a:schemeClr val="bg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12" name="Title 11"/>
          <p:cNvSpPr>
            <a:spLocks noGrp="1"/>
          </p:cNvSpPr>
          <p:nvPr>
            <p:ph type="title"/>
          </p:nvPr>
        </p:nvSpPr>
        <p:spPr>
          <a:xfrm>
            <a:off x="2565400" y="2397760"/>
            <a:ext cx="4013200" cy="599440"/>
          </a:xfrm>
          <a:noFill/>
          <a:ln>
            <a:noFill/>
          </a:ln>
        </p:spPr>
        <p:txBody>
          <a:bodyPr bIns="0" anchor="b"/>
          <a:lstStyle>
            <a:lvl1pPr>
              <a:defRPr>
                <a:effectLst>
                  <a:glow rad="88900">
                    <a:schemeClr val="tx1">
                      <a:alpha val="60000"/>
                    </a:schemeClr>
                  </a:glow>
                </a:effectLst>
              </a:defRPr>
            </a:lvl1pPr>
          </a:lstStyle>
          <a:p>
            <a:r>
              <a:rPr lang="en-US" smtClean="0"/>
              <a:t>Click to edit Master title style</a:t>
            </a:r>
            <a:endParaRPr lang="en-US" dirty="0"/>
          </a:p>
        </p:txBody>
      </p:sp>
      <p:sp>
        <p:nvSpPr>
          <p:cNvPr id="11" name="Date Placeholder 10"/>
          <p:cNvSpPr>
            <a:spLocks noGrp="1"/>
          </p:cNvSpPr>
          <p:nvPr>
            <p:ph type="dt" sz="half" idx="10"/>
          </p:nvPr>
        </p:nvSpPr>
        <p:spPr bwMode="black"/>
        <p:txBody>
          <a:bodyPr/>
          <a:lstStyle/>
          <a:p>
            <a:fld id="{53CE3FD9-29C5-4DE0-8096-994931B7EE7C}" type="datetimeFigureOut">
              <a:rPr lang="en-US" smtClean="0"/>
              <a:pPr/>
              <a:t>12/10/2018</a:t>
            </a:fld>
            <a:endParaRPr lang="en-US" dirty="0"/>
          </a:p>
        </p:txBody>
      </p:sp>
      <p:sp>
        <p:nvSpPr>
          <p:cNvPr id="17" name="Slide Number Placeholder 16"/>
          <p:cNvSpPr>
            <a:spLocks noGrp="1"/>
          </p:cNvSpPr>
          <p:nvPr>
            <p:ph type="sldNum" sz="quarter" idx="11"/>
          </p:nvPr>
        </p:nvSpPr>
        <p:spPr/>
        <p:txBody>
          <a:bodyPr/>
          <a:lstStyle/>
          <a:p>
            <a:fld id="{B16AFC0E-74D6-4479-8F61-DBB01BD882EB}" type="slidenum">
              <a:rPr lang="en-US" smtClean="0"/>
              <a:pPr/>
              <a:t>‹#›</a:t>
            </a:fld>
            <a:endParaRPr lang="en-US" dirty="0"/>
          </a:p>
        </p:txBody>
      </p:sp>
      <p:sp>
        <p:nvSpPr>
          <p:cNvPr id="19" name="Footer Placeholder 18"/>
          <p:cNvSpPr>
            <a:spLocks noGrp="1"/>
          </p:cNvSpPr>
          <p:nvPr>
            <p:ph type="ftr" sz="quarter" idx="12"/>
          </p:nvPr>
        </p:nvSpPr>
        <p:spPr/>
        <p:txBody>
          <a:bodyPr/>
          <a:lstStyle/>
          <a:p>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1" name="Content Placeholder 30"/>
          <p:cNvSpPr>
            <a:spLocks noGrp="1"/>
          </p:cNvSpPr>
          <p:nvPr>
            <p:ph sz="quarter" idx="13"/>
          </p:nvPr>
        </p:nvSpPr>
        <p:spPr>
          <a:xfrm>
            <a:off x="457200" y="2020824"/>
            <a:ext cx="8229600" cy="407517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9" name="Title 8"/>
          <p:cNvSpPr>
            <a:spLocks noGrp="1"/>
          </p:cNvSpPr>
          <p:nvPr>
            <p:ph type="title"/>
          </p:nvPr>
        </p:nvSpPr>
        <p:spPr/>
        <p:txBody>
          <a:bodyPr/>
          <a:lstStyle/>
          <a:p>
            <a:r>
              <a:rPr lang="en-US" smtClean="0"/>
              <a:t>Click to edit Master title style</a:t>
            </a:r>
            <a:endParaRPr lang="en-US"/>
          </a:p>
        </p:txBody>
      </p:sp>
      <p:sp>
        <p:nvSpPr>
          <p:cNvPr id="11" name="Date Placeholder 10"/>
          <p:cNvSpPr>
            <a:spLocks noGrp="1"/>
          </p:cNvSpPr>
          <p:nvPr>
            <p:ph type="dt" sz="half" idx="14"/>
          </p:nvPr>
        </p:nvSpPr>
        <p:spPr/>
        <p:txBody>
          <a:bodyPr/>
          <a:lstStyle/>
          <a:p>
            <a:fld id="{53CE3FD9-29C5-4DE0-8096-994931B7EE7C}" type="datetimeFigureOut">
              <a:rPr lang="en-US" smtClean="0"/>
              <a:pPr/>
              <a:t>12/10/2018</a:t>
            </a:fld>
            <a:endParaRPr lang="en-US" dirty="0"/>
          </a:p>
        </p:txBody>
      </p:sp>
      <p:sp>
        <p:nvSpPr>
          <p:cNvPr id="12" name="Slide Number Placeholder 11"/>
          <p:cNvSpPr>
            <a:spLocks noGrp="1"/>
          </p:cNvSpPr>
          <p:nvPr>
            <p:ph type="sldNum" sz="quarter" idx="15"/>
          </p:nvPr>
        </p:nvSpPr>
        <p:spPr/>
        <p:txBody>
          <a:bodyPr/>
          <a:lstStyle/>
          <a:p>
            <a:fld id="{B16AFC0E-74D6-4479-8F61-DBB01BD882EB}" type="slidenum">
              <a:rPr lang="en-US" smtClean="0"/>
              <a:pPr/>
              <a:t>‹#›</a:t>
            </a:fld>
            <a:endParaRPr lang="en-US" dirty="0"/>
          </a:p>
        </p:txBody>
      </p:sp>
      <p:sp>
        <p:nvSpPr>
          <p:cNvPr id="13" name="Footer Placeholder 12"/>
          <p:cNvSpPr>
            <a:spLocks noGrp="1"/>
          </p:cNvSpPr>
          <p:nvPr>
            <p:ph type="ftr" sz="quarter" idx="16"/>
          </p:nvPr>
        </p:nvSpPr>
        <p:spPr/>
        <p:txBody>
          <a:bodyPr/>
          <a:lstStyle/>
          <a:p>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1"/>
      </p:bgRef>
    </p:bg>
    <p:spTree>
      <p:nvGrpSpPr>
        <p:cNvPr id="1" name=""/>
        <p:cNvGrpSpPr/>
        <p:nvPr/>
      </p:nvGrpSpPr>
      <p:grpSpPr>
        <a:xfrm>
          <a:off x="0" y="0"/>
          <a:ext cx="0" cy="0"/>
          <a:chOff x="0" y="0"/>
          <a:chExt cx="0" cy="0"/>
        </a:xfrm>
      </p:grpSpPr>
      <p:sp>
        <p:nvSpPr>
          <p:cNvPr id="8" name="Rectangle 7"/>
          <p:cNvSpPr/>
          <p:nvPr/>
        </p:nvSpPr>
        <p:spPr>
          <a:xfrm>
            <a:off x="0" y="3922776"/>
            <a:ext cx="9144000" cy="293522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1" name="Straight Connector 10"/>
          <p:cNvCxnSpPr/>
          <p:nvPr/>
        </p:nvCxnSpPr>
        <p:spPr>
          <a:xfrm>
            <a:off x="0" y="3921760"/>
            <a:ext cx="9144000" cy="1588"/>
          </a:xfrm>
          <a:prstGeom prst="line">
            <a:avLst/>
          </a:prstGeom>
          <a:ln w="127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
        <p:nvSpPr>
          <p:cNvPr id="12" name="Rectangle 11"/>
          <p:cNvSpPr/>
          <p:nvPr/>
        </p:nvSpPr>
        <p:spPr>
          <a:xfrm>
            <a:off x="2514600" y="3368040"/>
            <a:ext cx="4114800" cy="1127760"/>
          </a:xfrm>
          <a:prstGeom prst="rect">
            <a:avLst/>
          </a:prstGeom>
          <a:solidFill>
            <a:schemeClr val="tx1"/>
          </a:solidFill>
          <a:ln w="76200" cmpd="thinThick">
            <a:solidFill>
              <a:schemeClr val="tx1"/>
            </a:solidFill>
            <a:miter lim="800000"/>
          </a:ln>
        </p:spPr>
        <p:txBody>
          <a:bodyPr vert="horz" lIns="91440" tIns="45720" rIns="91440" bIns="45720" rtlCol="0" anchor="ctr" anchorCtr="0">
            <a:normAutofit/>
          </a:bodyPr>
          <a:lstStyle/>
          <a:p>
            <a:pPr algn="ctr" defTabSz="914400" rtl="0" eaLnBrk="1" latinLnBrk="0" hangingPunct="1">
              <a:spcBef>
                <a:spcPts val="400"/>
              </a:spcBef>
              <a:buNone/>
            </a:pPr>
            <a:endParaRPr lang="en-US" sz="1800" b="1" kern="1200" cap="all" spc="0" baseline="0" dirty="0" smtClean="0">
              <a:solidFill>
                <a:schemeClr val="bg1"/>
              </a:solidFill>
              <a:latin typeface="+mj-lt"/>
              <a:ea typeface="+mj-ea"/>
              <a:cs typeface="Tunga" pitchFamily="2"/>
            </a:endParaRPr>
          </a:p>
        </p:txBody>
      </p:sp>
      <p:sp>
        <p:nvSpPr>
          <p:cNvPr id="9" name="Title Placeholder 1"/>
          <p:cNvSpPr>
            <a:spLocks noGrp="1"/>
          </p:cNvSpPr>
          <p:nvPr>
            <p:ph type="title"/>
          </p:nvPr>
        </p:nvSpPr>
        <p:spPr bwMode="black">
          <a:xfrm>
            <a:off x="2529052" y="3367246"/>
            <a:ext cx="4085897" cy="706821"/>
          </a:xfrm>
          <a:prstGeom prst="rect">
            <a:avLst/>
          </a:prstGeom>
          <a:noFill/>
          <a:ln w="98425" cmpd="thinThick">
            <a:noFill/>
            <a:miter lim="800000"/>
          </a:ln>
        </p:spPr>
        <p:txBody>
          <a:bodyPr vert="horz" lIns="91440" tIns="45720" rIns="91440" bIns="0" rtlCol="0" anchor="b" anchorCtr="0">
            <a:normAutofit/>
          </a:bodyPr>
          <a:lstStyle>
            <a:lvl1pPr>
              <a:defRPr kumimoji="0" lang="en-US" sz="1800" b="1" i="0" u="none" strike="noStrike" kern="1200" cap="all" spc="0" normalizeH="0" baseline="0" noProof="0" dirty="0" smtClean="0">
                <a:ln>
                  <a:noFill/>
                </a:ln>
                <a:solidFill>
                  <a:schemeClr val="bg1"/>
                </a:solidFill>
                <a:effectLst/>
                <a:uLnTx/>
                <a:uFillTx/>
                <a:latin typeface="+mj-lt"/>
                <a:ea typeface="+mj-ea"/>
                <a:cs typeface="Tunga" pitchFamily="2"/>
              </a:defRPr>
            </a:lvl1pPr>
          </a:lstStyle>
          <a:p>
            <a:r>
              <a:rPr lang="en-US" smtClean="0"/>
              <a:t>Click to edit Master title style</a:t>
            </a:r>
            <a:endParaRPr lang="en-US" dirty="0"/>
          </a:p>
        </p:txBody>
      </p:sp>
      <p:sp>
        <p:nvSpPr>
          <p:cNvPr id="10" name="Subtitle 2"/>
          <p:cNvSpPr>
            <a:spLocks noGrp="1"/>
          </p:cNvSpPr>
          <p:nvPr>
            <p:ph type="subTitle" idx="1"/>
          </p:nvPr>
        </p:nvSpPr>
        <p:spPr bwMode="black">
          <a:xfrm>
            <a:off x="2518542" y="4084577"/>
            <a:ext cx="4106917" cy="397094"/>
          </a:xfrm>
        </p:spPr>
        <p:txBody>
          <a:bodyPr tIns="0" anchor="t" anchorCtr="0">
            <a:normAutofit/>
          </a:bodyPr>
          <a:lstStyle>
            <a:lvl1pPr marL="0" indent="0" algn="ctr">
              <a:buNone/>
              <a:defRPr kumimoji="0" lang="en-US" sz="1600" b="0" i="0" u="none" strike="noStrike" kern="1200" cap="none" spc="0" normalizeH="0" baseline="0" noProof="0" dirty="0">
                <a:ln>
                  <a:noFill/>
                </a:ln>
                <a:solidFill>
                  <a:schemeClr val="bg1"/>
                </a:solidFill>
                <a:effectLst/>
                <a:uLnTx/>
                <a:uFillTx/>
                <a:latin typeface="+mn-lt"/>
                <a:ea typeface="+mn-ea"/>
                <a:cs typeface="Tahoma"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13" name="Date Placeholder 12"/>
          <p:cNvSpPr>
            <a:spLocks noGrp="1"/>
          </p:cNvSpPr>
          <p:nvPr>
            <p:ph type="dt" sz="half" idx="10"/>
          </p:nvPr>
        </p:nvSpPr>
        <p:spPr/>
        <p:txBody>
          <a:bodyPr/>
          <a:lstStyle/>
          <a:p>
            <a:fld id="{53CE3FD9-29C5-4DE0-8096-994931B7EE7C}" type="datetimeFigureOut">
              <a:rPr lang="en-US" smtClean="0"/>
              <a:pPr/>
              <a:t>12/10/2018</a:t>
            </a:fld>
            <a:endParaRPr lang="en-US" dirty="0"/>
          </a:p>
        </p:txBody>
      </p:sp>
      <p:sp>
        <p:nvSpPr>
          <p:cNvPr id="14" name="Slide Number Placeholder 13"/>
          <p:cNvSpPr>
            <a:spLocks noGrp="1"/>
          </p:cNvSpPr>
          <p:nvPr>
            <p:ph type="sldNum" sz="quarter" idx="11"/>
          </p:nvPr>
        </p:nvSpPr>
        <p:spPr/>
        <p:txBody>
          <a:bodyPr/>
          <a:lstStyle/>
          <a:p>
            <a:fld id="{B16AFC0E-74D6-4479-8F61-DBB01BD882EB}" type="slidenum">
              <a:rPr lang="en-US" smtClean="0"/>
              <a:pPr/>
              <a:t>‹#›</a:t>
            </a:fld>
            <a:endParaRPr lang="en-US" dirty="0"/>
          </a:p>
        </p:txBody>
      </p:sp>
      <p:sp>
        <p:nvSpPr>
          <p:cNvPr id="15" name="Footer Placeholder 14"/>
          <p:cNvSpPr>
            <a:spLocks noGrp="1"/>
          </p:cNvSpPr>
          <p:nvPr>
            <p:ph type="ftr" sz="quarter" idx="12"/>
          </p:nvPr>
        </p:nvSpPr>
        <p:spPr/>
        <p:txBody>
          <a:bodyPr/>
          <a:lstStyle/>
          <a:p>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14" name="Content Placeholder 30"/>
          <p:cNvSpPr>
            <a:spLocks noGrp="1"/>
          </p:cNvSpPr>
          <p:nvPr>
            <p:ph sz="quarter" idx="13"/>
          </p:nvPr>
        </p:nvSpPr>
        <p:spPr>
          <a:xfrm>
            <a:off x="457201" y="2020824"/>
            <a:ext cx="4023360" cy="40050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5" name="Content Placeholder 30"/>
          <p:cNvSpPr>
            <a:spLocks noGrp="1"/>
          </p:cNvSpPr>
          <p:nvPr>
            <p:ph sz="quarter" idx="14"/>
          </p:nvPr>
        </p:nvSpPr>
        <p:spPr>
          <a:xfrm>
            <a:off x="4663440" y="2020824"/>
            <a:ext cx="4023360" cy="40050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9" name="Date Placeholder 8"/>
          <p:cNvSpPr>
            <a:spLocks noGrp="1"/>
          </p:cNvSpPr>
          <p:nvPr>
            <p:ph type="dt" sz="half" idx="15"/>
          </p:nvPr>
        </p:nvSpPr>
        <p:spPr/>
        <p:txBody>
          <a:bodyPr/>
          <a:lstStyle/>
          <a:p>
            <a:fld id="{53CE3FD9-29C5-4DE0-8096-994931B7EE7C}" type="datetimeFigureOut">
              <a:rPr lang="en-US" smtClean="0"/>
              <a:pPr/>
              <a:t>12/10/2018</a:t>
            </a:fld>
            <a:endParaRPr lang="en-US" dirty="0"/>
          </a:p>
        </p:txBody>
      </p:sp>
      <p:sp>
        <p:nvSpPr>
          <p:cNvPr id="12" name="Slide Number Placeholder 11"/>
          <p:cNvSpPr>
            <a:spLocks noGrp="1"/>
          </p:cNvSpPr>
          <p:nvPr>
            <p:ph type="sldNum" sz="quarter" idx="16"/>
          </p:nvPr>
        </p:nvSpPr>
        <p:spPr/>
        <p:txBody>
          <a:bodyPr/>
          <a:lstStyle/>
          <a:p>
            <a:fld id="{B16AFC0E-74D6-4479-8F61-DBB01BD882EB}" type="slidenum">
              <a:rPr lang="en-US" smtClean="0"/>
              <a:pPr/>
              <a:t>‹#›</a:t>
            </a:fld>
            <a:endParaRPr lang="en-US" dirty="0"/>
          </a:p>
        </p:txBody>
      </p:sp>
      <p:sp>
        <p:nvSpPr>
          <p:cNvPr id="13" name="Footer Placeholder 12"/>
          <p:cNvSpPr>
            <a:spLocks noGrp="1"/>
          </p:cNvSpPr>
          <p:nvPr>
            <p:ph type="ftr" sz="quarter" idx="17"/>
          </p:nvPr>
        </p:nvSpPr>
        <p:spPr/>
        <p:txBody>
          <a:bodyPr/>
          <a:lstStyle/>
          <a:p>
            <a:endParaRPr lang="en-US" dirty="0"/>
          </a:p>
        </p:txBody>
      </p:sp>
      <p:sp>
        <p:nvSpPr>
          <p:cNvPr id="16" name="Title 15"/>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3" name="Content Placeholder 30"/>
          <p:cNvSpPr>
            <a:spLocks noGrp="1"/>
          </p:cNvSpPr>
          <p:nvPr>
            <p:ph sz="quarter" idx="13"/>
          </p:nvPr>
        </p:nvSpPr>
        <p:spPr>
          <a:xfrm>
            <a:off x="457201" y="2819400"/>
            <a:ext cx="4023360" cy="3209544"/>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4" name="Content Placeholder 30"/>
          <p:cNvSpPr>
            <a:spLocks noGrp="1"/>
          </p:cNvSpPr>
          <p:nvPr>
            <p:ph sz="quarter" idx="14"/>
          </p:nvPr>
        </p:nvSpPr>
        <p:spPr>
          <a:xfrm>
            <a:off x="4663440" y="2816352"/>
            <a:ext cx="4023360" cy="3209544"/>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0" name="Text Placeholder 3"/>
          <p:cNvSpPr>
            <a:spLocks noGrp="1"/>
          </p:cNvSpPr>
          <p:nvPr>
            <p:ph type="body" sz="half" idx="2"/>
          </p:nvPr>
        </p:nvSpPr>
        <p:spPr>
          <a:xfrm>
            <a:off x="457200" y="2020824"/>
            <a:ext cx="4023360" cy="704088"/>
          </a:xfrm>
          <a:noFill/>
          <a:ln w="98425" cmpd="thinThick">
            <a:noFill/>
            <a:miter lim="800000"/>
          </a:ln>
        </p:spPr>
        <p:txBody>
          <a:bodyPr vert="horz" lIns="91440" tIns="45720" rIns="91440" bIns="45720" rtlCol="0" anchor="ctr" anchorCtr="0">
            <a:normAutofit/>
          </a:bodyPr>
          <a:lstStyle>
            <a:lvl1pPr marL="0" indent="0" algn="ctr" defTabSz="914400" rtl="0" eaLnBrk="1" latinLnBrk="0" hangingPunct="1">
              <a:spcBef>
                <a:spcPts val="400"/>
              </a:spcBef>
              <a:buNone/>
              <a:defRPr lang="en-US" sz="1800" b="1" kern="1200" cap="none" spc="200" baseline="0" smtClean="0">
                <a:solidFill>
                  <a:schemeClr val="tx1"/>
                </a:solidFill>
                <a:latin typeface="+mj-lt"/>
                <a:ea typeface="+mj-ea"/>
                <a:cs typeface="Tunga" pitchFamily="2"/>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1" name="Text Placeholder 3"/>
          <p:cNvSpPr>
            <a:spLocks noGrp="1"/>
          </p:cNvSpPr>
          <p:nvPr>
            <p:ph type="body" sz="half" idx="15"/>
          </p:nvPr>
        </p:nvSpPr>
        <p:spPr>
          <a:xfrm>
            <a:off x="4663440" y="2020824"/>
            <a:ext cx="4023360" cy="704088"/>
          </a:xfrm>
          <a:noFill/>
          <a:ln w="98425" cmpd="thinThick">
            <a:noFill/>
            <a:miter lim="800000"/>
          </a:ln>
        </p:spPr>
        <p:txBody>
          <a:bodyPr vert="horz" lIns="91440" tIns="45720" rIns="91440" bIns="45720" rtlCol="0" anchor="ctr" anchorCtr="0">
            <a:normAutofit/>
          </a:bodyPr>
          <a:lstStyle>
            <a:lvl1pPr marL="0" indent="0" algn="ctr" defTabSz="914400" rtl="0" eaLnBrk="1" latinLnBrk="0" hangingPunct="1">
              <a:spcBef>
                <a:spcPts val="400"/>
              </a:spcBef>
              <a:buNone/>
              <a:defRPr lang="en-US" sz="1800" b="1" i="0" kern="1200" cap="none" spc="200" baseline="0" dirty="0" smtClean="0">
                <a:solidFill>
                  <a:schemeClr val="tx1"/>
                </a:solidFill>
                <a:latin typeface="+mj-lt"/>
                <a:ea typeface="+mj-ea"/>
                <a:cs typeface="Tunga" pitchFamily="2"/>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ctr" defTabSz="914400" rtl="0" eaLnBrk="1" latinLnBrk="0" hangingPunct="1">
              <a:lnSpc>
                <a:spcPct val="110000"/>
              </a:lnSpc>
              <a:spcBef>
                <a:spcPts val="400"/>
              </a:spcBef>
              <a:spcAft>
                <a:spcPts val="0"/>
              </a:spcAft>
              <a:buClr>
                <a:schemeClr val="accent1"/>
              </a:buClr>
              <a:buFontTx/>
              <a:buNone/>
            </a:pPr>
            <a:r>
              <a:rPr lang="en-US" smtClean="0"/>
              <a:t>Click to edit Master text styles</a:t>
            </a:r>
          </a:p>
        </p:txBody>
      </p:sp>
      <p:sp>
        <p:nvSpPr>
          <p:cNvPr id="11" name="Date Placeholder 10"/>
          <p:cNvSpPr>
            <a:spLocks noGrp="1"/>
          </p:cNvSpPr>
          <p:nvPr>
            <p:ph type="dt" sz="half" idx="16"/>
          </p:nvPr>
        </p:nvSpPr>
        <p:spPr/>
        <p:txBody>
          <a:bodyPr/>
          <a:lstStyle/>
          <a:p>
            <a:fld id="{53CE3FD9-29C5-4DE0-8096-994931B7EE7C}" type="datetimeFigureOut">
              <a:rPr lang="en-US" smtClean="0"/>
              <a:pPr/>
              <a:t>12/10/2018</a:t>
            </a:fld>
            <a:endParaRPr lang="en-US" dirty="0"/>
          </a:p>
        </p:txBody>
      </p:sp>
      <p:sp>
        <p:nvSpPr>
          <p:cNvPr id="12" name="Slide Number Placeholder 11"/>
          <p:cNvSpPr>
            <a:spLocks noGrp="1"/>
          </p:cNvSpPr>
          <p:nvPr>
            <p:ph type="sldNum" sz="quarter" idx="17"/>
          </p:nvPr>
        </p:nvSpPr>
        <p:spPr/>
        <p:txBody>
          <a:bodyPr/>
          <a:lstStyle/>
          <a:p>
            <a:fld id="{B16AFC0E-74D6-4479-8F61-DBB01BD882EB}" type="slidenum">
              <a:rPr lang="en-US" smtClean="0"/>
              <a:pPr/>
              <a:t>‹#›</a:t>
            </a:fld>
            <a:endParaRPr lang="en-US" dirty="0"/>
          </a:p>
        </p:txBody>
      </p:sp>
      <p:sp>
        <p:nvSpPr>
          <p:cNvPr id="13" name="Footer Placeholder 12"/>
          <p:cNvSpPr>
            <a:spLocks noGrp="1"/>
          </p:cNvSpPr>
          <p:nvPr>
            <p:ph type="ftr" sz="quarter" idx="18"/>
          </p:nvPr>
        </p:nvSpPr>
        <p:spPr/>
        <p:txBody>
          <a:bodyPr/>
          <a:lstStyle/>
          <a:p>
            <a:endParaRPr lang="en-US" dirty="0"/>
          </a:p>
        </p:txBody>
      </p:sp>
      <p:sp>
        <p:nvSpPr>
          <p:cNvPr id="18" name="Title 17"/>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US" smtClean="0"/>
              <a:t>Click to edit Master title style</a:t>
            </a:r>
            <a:endParaRPr lang="en-US"/>
          </a:p>
        </p:txBody>
      </p:sp>
      <p:sp>
        <p:nvSpPr>
          <p:cNvPr id="15" name="Date Placeholder 14"/>
          <p:cNvSpPr>
            <a:spLocks noGrp="1"/>
          </p:cNvSpPr>
          <p:nvPr>
            <p:ph type="dt" sz="half" idx="10"/>
          </p:nvPr>
        </p:nvSpPr>
        <p:spPr/>
        <p:txBody>
          <a:bodyPr/>
          <a:lstStyle/>
          <a:p>
            <a:fld id="{53CE3FD9-29C5-4DE0-8096-994931B7EE7C}" type="datetimeFigureOut">
              <a:rPr lang="en-US" smtClean="0"/>
              <a:pPr/>
              <a:t>12/10/2018</a:t>
            </a:fld>
            <a:endParaRPr lang="en-US" dirty="0"/>
          </a:p>
        </p:txBody>
      </p:sp>
      <p:sp>
        <p:nvSpPr>
          <p:cNvPr id="16" name="Slide Number Placeholder 15"/>
          <p:cNvSpPr>
            <a:spLocks noGrp="1"/>
          </p:cNvSpPr>
          <p:nvPr>
            <p:ph type="sldNum" sz="quarter" idx="11"/>
          </p:nvPr>
        </p:nvSpPr>
        <p:spPr/>
        <p:txBody>
          <a:bodyPr/>
          <a:lstStyle/>
          <a:p>
            <a:fld id="{B16AFC0E-74D6-4479-8F61-DBB01BD882EB}" type="slidenum">
              <a:rPr lang="en-US" smtClean="0"/>
              <a:pPr/>
              <a:t>‹#›</a:t>
            </a:fld>
            <a:endParaRPr lang="en-US" dirty="0"/>
          </a:p>
        </p:txBody>
      </p:sp>
      <p:sp>
        <p:nvSpPr>
          <p:cNvPr id="17" name="Footer Placeholder 16"/>
          <p:cNvSpPr>
            <a:spLocks noGrp="1"/>
          </p:cNvSpPr>
          <p:nvPr>
            <p:ph type="ftr" sz="quarter" idx="12"/>
          </p:nvPr>
        </p:nvSpPr>
        <p:spPr/>
        <p:txBody>
          <a:bodyPr/>
          <a:lstStyle/>
          <a:p>
            <a:endParaRPr lang="en-US" dirty="0"/>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Date Placeholder 6"/>
          <p:cNvSpPr>
            <a:spLocks noGrp="1"/>
          </p:cNvSpPr>
          <p:nvPr>
            <p:ph type="dt" sz="half" idx="10"/>
          </p:nvPr>
        </p:nvSpPr>
        <p:spPr/>
        <p:txBody>
          <a:bodyPr/>
          <a:lstStyle/>
          <a:p>
            <a:fld id="{53CE3FD9-29C5-4DE0-8096-994931B7EE7C}" type="datetimeFigureOut">
              <a:rPr lang="en-US" smtClean="0"/>
              <a:pPr/>
              <a:t>12/10/2018</a:t>
            </a:fld>
            <a:endParaRPr lang="en-US" dirty="0"/>
          </a:p>
        </p:txBody>
      </p:sp>
      <p:sp>
        <p:nvSpPr>
          <p:cNvPr id="8" name="Slide Number Placeholder 7"/>
          <p:cNvSpPr>
            <a:spLocks noGrp="1"/>
          </p:cNvSpPr>
          <p:nvPr>
            <p:ph type="sldNum" sz="quarter" idx="11"/>
          </p:nvPr>
        </p:nvSpPr>
        <p:spPr/>
        <p:txBody>
          <a:bodyPr/>
          <a:lstStyle/>
          <a:p>
            <a:fld id="{B16AFC0E-74D6-4479-8F61-DBB01BD882EB}" type="slidenum">
              <a:rPr lang="en-US" smtClean="0"/>
              <a:pPr/>
              <a:t>‹#›</a:t>
            </a:fld>
            <a:endParaRPr lang="en-US" dirty="0"/>
          </a:p>
        </p:txBody>
      </p:sp>
      <p:sp>
        <p:nvSpPr>
          <p:cNvPr id="9" name="Footer Placeholder 8"/>
          <p:cNvSpPr>
            <a:spLocks noGrp="1"/>
          </p:cNvSpPr>
          <p:nvPr>
            <p:ph type="ftr" sz="quarter" idx="12"/>
          </p:nvPr>
        </p:nvSpPr>
        <p:spPr/>
        <p:txBody>
          <a:bodyPr/>
          <a:lstStyle/>
          <a:p>
            <a:endParaRPr lang="en-US" dirty="0"/>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4" name="Content Placeholder 30"/>
          <p:cNvSpPr>
            <a:spLocks noGrp="1"/>
          </p:cNvSpPr>
          <p:nvPr>
            <p:ph sz="quarter" idx="14"/>
          </p:nvPr>
        </p:nvSpPr>
        <p:spPr>
          <a:xfrm>
            <a:off x="1485900" y="1914525"/>
            <a:ext cx="6172200" cy="351091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Text Placeholder 3"/>
          <p:cNvSpPr>
            <a:spLocks noGrp="1"/>
          </p:cNvSpPr>
          <p:nvPr>
            <p:ph type="body" sz="half" idx="2"/>
          </p:nvPr>
        </p:nvSpPr>
        <p:spPr>
          <a:xfrm>
            <a:off x="1737360" y="5513832"/>
            <a:ext cx="5669280" cy="548640"/>
          </a:xfrm>
        </p:spPr>
        <p:txBody>
          <a:bodyPr vert="horz" lIns="91440" tIns="0" rIns="91440" bIns="45720" rtlCol="0" anchor="ctr">
            <a:normAutofit/>
          </a:bodyPr>
          <a:lstStyle>
            <a:lvl1pPr marL="0" indent="0" algn="ctr" defTabSz="914400" rtl="0" eaLnBrk="1" latinLnBrk="0" hangingPunct="1">
              <a:lnSpc>
                <a:spcPct val="100000"/>
              </a:lnSpc>
              <a:spcBef>
                <a:spcPts val="0"/>
              </a:spcBef>
              <a:buClr>
                <a:schemeClr val="accent1"/>
              </a:buClr>
              <a:buFont typeface="Arial" pitchFamily="34" charset="0"/>
              <a:buNone/>
              <a:defRPr lang="en-US" sz="1400" b="0" i="0" kern="1200" cap="none" spc="0" baseline="0" smtClean="0">
                <a:solidFill>
                  <a:schemeClr val="tx1"/>
                </a:solidFill>
                <a:latin typeface="+mn-lt"/>
                <a:ea typeface="+mn-ea"/>
                <a:cs typeface="Tahoma"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3" name="Title 12"/>
          <p:cNvSpPr>
            <a:spLocks noGrp="1"/>
          </p:cNvSpPr>
          <p:nvPr>
            <p:ph type="title"/>
          </p:nvPr>
        </p:nvSpPr>
        <p:spPr/>
        <p:txBody>
          <a:bodyPr/>
          <a:lstStyle/>
          <a:p>
            <a:r>
              <a:rPr lang="en-US" smtClean="0"/>
              <a:t>Click to edit Master title style</a:t>
            </a:r>
            <a:endParaRPr lang="en-US"/>
          </a:p>
        </p:txBody>
      </p:sp>
      <p:sp>
        <p:nvSpPr>
          <p:cNvPr id="16" name="Date Placeholder 15"/>
          <p:cNvSpPr>
            <a:spLocks noGrp="1"/>
          </p:cNvSpPr>
          <p:nvPr>
            <p:ph type="dt" sz="half" idx="15"/>
          </p:nvPr>
        </p:nvSpPr>
        <p:spPr/>
        <p:txBody>
          <a:bodyPr/>
          <a:lstStyle/>
          <a:p>
            <a:fld id="{53CE3FD9-29C5-4DE0-8096-994931B7EE7C}" type="datetimeFigureOut">
              <a:rPr lang="en-US" smtClean="0"/>
              <a:pPr/>
              <a:t>12/10/2018</a:t>
            </a:fld>
            <a:endParaRPr lang="en-US" dirty="0"/>
          </a:p>
        </p:txBody>
      </p:sp>
      <p:sp>
        <p:nvSpPr>
          <p:cNvPr id="19" name="Slide Number Placeholder 18"/>
          <p:cNvSpPr>
            <a:spLocks noGrp="1"/>
          </p:cNvSpPr>
          <p:nvPr>
            <p:ph type="sldNum" sz="quarter" idx="16"/>
          </p:nvPr>
        </p:nvSpPr>
        <p:spPr/>
        <p:txBody>
          <a:bodyPr/>
          <a:lstStyle/>
          <a:p>
            <a:fld id="{B16AFC0E-74D6-4479-8F61-DBB01BD882EB}" type="slidenum">
              <a:rPr lang="en-US" smtClean="0"/>
              <a:pPr/>
              <a:t>‹#›</a:t>
            </a:fld>
            <a:endParaRPr lang="en-US" dirty="0"/>
          </a:p>
        </p:txBody>
      </p:sp>
      <p:sp>
        <p:nvSpPr>
          <p:cNvPr id="23" name="Footer Placeholder 22"/>
          <p:cNvSpPr>
            <a:spLocks noGrp="1"/>
          </p:cNvSpPr>
          <p:nvPr>
            <p:ph type="ftr" sz="quarter" idx="17"/>
          </p:nvPr>
        </p:nvSpPr>
        <p:spPr/>
        <p:txBody>
          <a:bodyPr/>
          <a:lstStyle/>
          <a:p>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3CE3FD9-29C5-4DE0-8096-994931B7EE7C}" type="datetimeFigureOut">
              <a:rPr lang="en-US" smtClean="0"/>
              <a:pPr/>
              <a:t>12/10/2018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16AFC0E-74D6-4479-8F61-DBB01BD882EB}" type="slidenum">
              <a:rPr lang="en-US" smtClean="0"/>
              <a:pPr/>
              <a:t>‹#›</a:t>
            </a:fld>
            <a:endParaRPr lang="en-US"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3" name="Picture Placeholder 2"/>
          <p:cNvSpPr>
            <a:spLocks noGrp="1" noChangeAspect="1"/>
          </p:cNvSpPr>
          <p:nvPr>
            <p:ph type="pic" idx="1"/>
          </p:nvPr>
        </p:nvSpPr>
        <p:spPr>
          <a:xfrm>
            <a:off x="1852209" y="2026918"/>
            <a:ext cx="5439582" cy="3263750"/>
          </a:xfrm>
          <a:solidFill>
            <a:schemeClr val="tx1"/>
          </a:solidFill>
          <a:ln w="69850" cmpd="dbl">
            <a:solidFill>
              <a:schemeClr val="tx1"/>
            </a:solidFill>
            <a:miter lim="800000"/>
          </a:ln>
        </p:spPr>
        <p:txBody>
          <a:bodyPr vert="horz" lIns="91440" tIns="45720" rIns="91440" bIns="45720" rtlCol="0" anchor="ctr" anchorCtr="0">
            <a:normAutofit/>
          </a:bodyPr>
          <a:lstStyle>
            <a:lvl1pPr marL="0" indent="0" algn="ctr" defTabSz="914400" rtl="0" eaLnBrk="1" latinLnBrk="0" hangingPunct="1">
              <a:spcBef>
                <a:spcPts val="400"/>
              </a:spcBef>
              <a:buNone/>
              <a:defRPr lang="en-US" sz="1800" b="0" kern="1200" cap="none" spc="0" baseline="0" dirty="0">
                <a:solidFill>
                  <a:schemeClr val="bg1"/>
                </a:solidFill>
                <a:latin typeface="+mj-lt"/>
                <a:ea typeface="+mj-ea"/>
                <a:cs typeface="Tunga" pitchFamily="2"/>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25" name="Text Placeholder 24"/>
          <p:cNvSpPr>
            <a:spLocks noGrp="1"/>
          </p:cNvSpPr>
          <p:nvPr>
            <p:ph type="body" sz="quarter" idx="13"/>
          </p:nvPr>
        </p:nvSpPr>
        <p:spPr>
          <a:xfrm>
            <a:off x="1737360" y="5516880"/>
            <a:ext cx="5669280" cy="548640"/>
          </a:xfrm>
        </p:spPr>
        <p:txBody>
          <a:bodyPr vert="horz" lIns="91440" tIns="0" rIns="91440" bIns="0" rtlCol="0" anchor="ctr" anchorCtr="0">
            <a:normAutofit/>
          </a:bodyPr>
          <a:lstStyle>
            <a:lvl1pPr marL="0" indent="0">
              <a:spcBef>
                <a:spcPts val="0"/>
              </a:spcBef>
              <a:buNone/>
              <a:defRPr lang="en-US" sz="1400" b="0" i="0" kern="1200" cap="none" spc="30" baseline="0" smtClean="0">
                <a:solidFill>
                  <a:schemeClr val="tx2"/>
                </a:solidFill>
                <a:latin typeface="+mn-lt"/>
                <a:ea typeface="+mn-ea"/>
                <a:cs typeface="Tahoma" pitchFamily="34" charset="0"/>
              </a:defRPr>
            </a:lvl1pPr>
            <a:lvl2pPr marL="171450" indent="1588">
              <a:buNone/>
              <a:defRPr>
                <a:solidFill>
                  <a:schemeClr val="bg2"/>
                </a:solidFill>
              </a:defRPr>
            </a:lvl2pPr>
            <a:lvl3pPr marL="344488" indent="6350">
              <a:buNone/>
              <a:defRPr>
                <a:solidFill>
                  <a:schemeClr val="bg2"/>
                </a:solidFill>
              </a:defRPr>
            </a:lvl3pPr>
            <a:lvl4pPr marL="515938" indent="3175">
              <a:buNone/>
              <a:defRPr>
                <a:solidFill>
                  <a:schemeClr val="bg2"/>
                </a:solidFill>
              </a:defRPr>
            </a:lvl4pPr>
            <a:lvl5pPr marL="688975" indent="-1588">
              <a:buNone/>
              <a:defRPr>
                <a:solidFill>
                  <a:schemeClr val="bg2"/>
                </a:solidFill>
              </a:defRPr>
            </a:lvl5pPr>
          </a:lstStyle>
          <a:p>
            <a:pPr marL="0" lvl="0" indent="0" algn="ctr" defTabSz="914400" rtl="0" eaLnBrk="1" latinLnBrk="0" hangingPunct="1">
              <a:spcBef>
                <a:spcPts val="600"/>
              </a:spcBef>
              <a:spcAft>
                <a:spcPts val="0"/>
              </a:spcAft>
              <a:buClr>
                <a:schemeClr val="accent1"/>
              </a:buClr>
              <a:buFont typeface="Arial" pitchFamily="34" charset="0"/>
              <a:buNone/>
            </a:pPr>
            <a:r>
              <a:rPr lang="en-US" smtClean="0"/>
              <a:t>Click to edit Master text styles</a:t>
            </a:r>
          </a:p>
        </p:txBody>
      </p:sp>
      <p:sp>
        <p:nvSpPr>
          <p:cNvPr id="12" name="Title 11"/>
          <p:cNvSpPr>
            <a:spLocks noGrp="1"/>
          </p:cNvSpPr>
          <p:nvPr>
            <p:ph type="title"/>
          </p:nvPr>
        </p:nvSpPr>
        <p:spPr>
          <a:xfrm>
            <a:off x="2514600" y="975360"/>
            <a:ext cx="4114800" cy="701040"/>
          </a:xfrm>
        </p:spPr>
        <p:txBody>
          <a:bodyPr/>
          <a:lstStyle/>
          <a:p>
            <a:r>
              <a:rPr lang="en-US" smtClean="0"/>
              <a:t>Click to edit Master title style</a:t>
            </a:r>
            <a:endParaRPr lang="en-US"/>
          </a:p>
        </p:txBody>
      </p:sp>
      <p:sp>
        <p:nvSpPr>
          <p:cNvPr id="13" name="Date Placeholder 12"/>
          <p:cNvSpPr>
            <a:spLocks noGrp="1"/>
          </p:cNvSpPr>
          <p:nvPr>
            <p:ph type="dt" sz="half" idx="14"/>
          </p:nvPr>
        </p:nvSpPr>
        <p:spPr>
          <a:xfrm>
            <a:off x="2981325" y="273180"/>
            <a:ext cx="3181350" cy="292100"/>
          </a:xfrm>
        </p:spPr>
        <p:txBody>
          <a:bodyPr/>
          <a:lstStyle/>
          <a:p>
            <a:fld id="{53CE3FD9-29C5-4DE0-8096-994931B7EE7C}" type="datetimeFigureOut">
              <a:rPr lang="en-US" smtClean="0"/>
              <a:pPr/>
              <a:t>12/10/2018</a:t>
            </a:fld>
            <a:endParaRPr lang="en-US" dirty="0"/>
          </a:p>
        </p:txBody>
      </p:sp>
      <p:sp>
        <p:nvSpPr>
          <p:cNvPr id="14" name="Slide Number Placeholder 13"/>
          <p:cNvSpPr>
            <a:spLocks noGrp="1"/>
          </p:cNvSpPr>
          <p:nvPr>
            <p:ph type="sldNum" sz="quarter" idx="15"/>
          </p:nvPr>
        </p:nvSpPr>
        <p:spPr>
          <a:xfrm>
            <a:off x="4038600" y="6172200"/>
            <a:ext cx="1066800" cy="304800"/>
          </a:xfrm>
        </p:spPr>
        <p:txBody>
          <a:bodyPr/>
          <a:lstStyle/>
          <a:p>
            <a:fld id="{B16AFC0E-74D6-4479-8F61-DBB01BD882EB}" type="slidenum">
              <a:rPr lang="en-US" smtClean="0"/>
              <a:pPr/>
              <a:t>‹#›</a:t>
            </a:fld>
            <a:endParaRPr lang="en-US" dirty="0"/>
          </a:p>
        </p:txBody>
      </p:sp>
      <p:sp>
        <p:nvSpPr>
          <p:cNvPr id="15" name="Footer Placeholder 14"/>
          <p:cNvSpPr>
            <a:spLocks noGrp="1"/>
          </p:cNvSpPr>
          <p:nvPr>
            <p:ph type="ftr" sz="quarter" idx="16"/>
          </p:nvPr>
        </p:nvSpPr>
        <p:spPr>
          <a:xfrm>
            <a:off x="1447800" y="6486525"/>
            <a:ext cx="6248400" cy="292100"/>
          </a:xfrm>
        </p:spPr>
        <p:txBody>
          <a:bodyPr/>
          <a:lstStyle/>
          <a:p>
            <a:endParaRPr lang="en-US" dirty="0"/>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3CE3FD9-29C5-4DE0-8096-994931B7EE7C}" type="datetimeFigureOut">
              <a:rPr lang="en-US" smtClean="0"/>
              <a:pPr/>
              <a:t>12/10/2018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16AFC0E-74D6-4479-8F61-DBB01BD882EB}" type="slidenum">
              <a:rPr lang="en-US" smtClean="0"/>
              <a:pPr/>
              <a:t>‹#›</a:t>
            </a:fld>
            <a:endParaRPr lang="en-US" dirty="0"/>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cxnSp>
        <p:nvCxnSpPr>
          <p:cNvPr id="9" name="Straight Connector 8"/>
          <p:cNvCxnSpPr/>
          <p:nvPr/>
        </p:nvCxnSpPr>
        <p:spPr>
          <a:xfrm rot="5400000">
            <a:off x="4267200" y="3429000"/>
            <a:ext cx="6858000" cy="1588"/>
          </a:xfrm>
          <a:prstGeom prst="line">
            <a:avLst/>
          </a:prstGeom>
          <a:ln w="127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
        <p:nvSpPr>
          <p:cNvPr id="7" name="Rectangle 6"/>
          <p:cNvSpPr/>
          <p:nvPr/>
        </p:nvSpPr>
        <p:spPr bwMode="hidden">
          <a:xfrm>
            <a:off x="0" y="1"/>
            <a:ext cx="76962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Vertical Text Placeholder 2"/>
          <p:cNvSpPr>
            <a:spLocks noGrp="1"/>
          </p:cNvSpPr>
          <p:nvPr>
            <p:ph type="body" orient="vert" idx="1"/>
          </p:nvPr>
        </p:nvSpPr>
        <p:spPr>
          <a:xfrm>
            <a:off x="457200" y="914401"/>
            <a:ext cx="6629400" cy="5029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3CE3FD9-29C5-4DE0-8096-994931B7EE7C}" type="datetimeFigureOut">
              <a:rPr lang="en-US" smtClean="0"/>
              <a:pPr/>
              <a:t>12/10/2018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16AFC0E-74D6-4479-8F61-DBB01BD882EB}" type="slidenum">
              <a:rPr lang="en-US" smtClean="0"/>
              <a:pPr/>
              <a:t>‹#›</a:t>
            </a:fld>
            <a:endParaRPr lang="en-US" dirty="0"/>
          </a:p>
        </p:txBody>
      </p:sp>
      <p:sp>
        <p:nvSpPr>
          <p:cNvPr id="2" name="Vertical Title 1"/>
          <p:cNvSpPr>
            <a:spLocks noGrp="1"/>
          </p:cNvSpPr>
          <p:nvPr>
            <p:ph type="title" orient="vert"/>
          </p:nvPr>
        </p:nvSpPr>
        <p:spPr>
          <a:xfrm>
            <a:off x="7239000" y="914401"/>
            <a:ext cx="926980" cy="5029200"/>
          </a:xfrm>
        </p:spPr>
        <p:txBody>
          <a:bodyPr vert="eaVert"/>
          <a:lstStyle/>
          <a:p>
            <a:r>
              <a:rPr lang="en-US" smtClean="0"/>
              <a:t>Click to edit Master title style</a:t>
            </a:r>
            <a:endParaRPr 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3" name="Group 42"/>
          <p:cNvGrpSpPr/>
          <p:nvPr/>
        </p:nvGrpSpPr>
        <p:grpSpPr>
          <a:xfrm>
            <a:off x="-382404" y="0"/>
            <a:ext cx="9932332"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solidFill>
                  <a:prstClr val="black"/>
                </a:solidFill>
              </a:endParaRPr>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solidFill>
                  <a:prstClr val="black"/>
                </a:solidFill>
              </a:endParaRPr>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solidFill>
                  <a:prstClr val="black"/>
                </a:solidFill>
              </a:endParaRPr>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solidFill>
                  <a:prstClr val="black"/>
                </a:solidFill>
              </a:endParaRPr>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solidFill>
                  <a:prstClr val="black"/>
                </a:solidFill>
              </a:endParaRPr>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47" name="Rectangle 46"/>
          <p:cNvSpPr/>
          <p:nvPr/>
        </p:nvSpPr>
        <p:spPr>
          <a:xfrm>
            <a:off x="4649096" y="-21511"/>
            <a:ext cx="3505200"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en-US" smtClean="0"/>
              <a:t>Click to edit Master title style</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4738744" y="1516828"/>
            <a:ext cx="2133600" cy="750981"/>
          </a:xfrm>
        </p:spPr>
        <p:txBody>
          <a:bodyPr anchor="b"/>
          <a:lstStyle>
            <a:lvl1pPr algn="l">
              <a:defRPr sz="2400"/>
            </a:lvl1pPr>
          </a:lstStyle>
          <a:p>
            <a:fld id="{B5F82434-0E44-4BE3-8620-86F9B3766F27}" type="datetimeFigureOut">
              <a:rPr lang="en-US" smtClean="0"/>
              <a:pPr/>
              <a:t>12/10/2018</a:t>
            </a:fld>
            <a:endParaRPr lang="en-US" dirty="0"/>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5" name="Footer Placeholder 4"/>
          <p:cNvSpPr>
            <a:spLocks noGrp="1"/>
          </p:cNvSpPr>
          <p:nvPr>
            <p:ph type="ftr" sz="quarter" idx="11"/>
          </p:nvPr>
        </p:nvSpPr>
        <p:spPr>
          <a:xfrm>
            <a:off x="5303520" y="5719966"/>
            <a:ext cx="2831592" cy="365125"/>
          </a:xfrm>
        </p:spPr>
        <p:txBody>
          <a:bodyPr>
            <a:normAutofit/>
          </a:bodyPr>
          <a:lstStyle>
            <a:lvl1pPr>
              <a:defRPr>
                <a:solidFill>
                  <a:schemeClr val="accent1"/>
                </a:solidFill>
              </a:defRPr>
            </a:lvl1pPr>
          </a:lstStyle>
          <a:p>
            <a:endParaRPr lang="en-US" dirty="0">
              <a:solidFill>
                <a:srgbClr val="94C600"/>
              </a:solidFill>
            </a:endParaRPr>
          </a:p>
        </p:txBody>
      </p:sp>
      <p:sp>
        <p:nvSpPr>
          <p:cNvPr id="6" name="Slide Number Placeholder 5"/>
          <p:cNvSpPr>
            <a:spLocks noGrp="1"/>
          </p:cNvSpPr>
          <p:nvPr>
            <p:ph type="sldNum" sz="quarter" idx="12"/>
          </p:nvPr>
        </p:nvSpPr>
        <p:spPr>
          <a:xfrm>
            <a:off x="4649096" y="5719966"/>
            <a:ext cx="643666" cy="365125"/>
          </a:xfrm>
        </p:spPr>
        <p:txBody>
          <a:bodyPr/>
          <a:lstStyle>
            <a:lvl1pPr>
              <a:defRPr>
                <a:solidFill>
                  <a:schemeClr val="accent1"/>
                </a:solidFill>
              </a:defRPr>
            </a:lvl1pPr>
          </a:lstStyle>
          <a:p>
            <a:fld id="{CB0424C9-BD1A-44DA-B3CD-F512782ED3A1}" type="slidenum">
              <a:rPr lang="en-US" smtClean="0">
                <a:solidFill>
                  <a:srgbClr val="94C600"/>
                </a:solidFill>
              </a:rPr>
              <a:pPr/>
              <a:t>‹#›</a:t>
            </a:fld>
            <a:endParaRPr lang="en-US" dirty="0">
              <a:solidFill>
                <a:srgbClr val="94C600"/>
              </a:solidFill>
            </a:endParaRPr>
          </a:p>
        </p:txBody>
      </p:sp>
      <p:sp>
        <p:nvSpPr>
          <p:cNvPr id="89" name="Rectangle 88"/>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Tree>
    <p:extLst>
      <p:ext uri="{BB962C8B-B14F-4D97-AF65-F5344CB8AC3E}">
        <p14:creationId xmlns:p14="http://schemas.microsoft.com/office/powerpoint/2010/main" val="2897526116"/>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5F82434-0E44-4BE3-8620-86F9B3766F27}" type="datetimeFigureOut">
              <a:rPr lang="en-US" smtClean="0"/>
              <a:pPr/>
              <a:t>12/10/2018</a:t>
            </a:fld>
            <a:endParaRPr lang="en-US" dirty="0"/>
          </a:p>
        </p:txBody>
      </p:sp>
      <p:sp>
        <p:nvSpPr>
          <p:cNvPr id="5" name="Footer Placeholder 4"/>
          <p:cNvSpPr>
            <a:spLocks noGrp="1"/>
          </p:cNvSpPr>
          <p:nvPr>
            <p:ph type="ftr" sz="quarter" idx="11"/>
          </p:nvPr>
        </p:nvSpPr>
        <p:spPr/>
        <p:txBody>
          <a:bodyPr/>
          <a:lstStyle/>
          <a:p>
            <a:endParaRPr lang="en-US" dirty="0">
              <a:solidFill>
                <a:srgbClr val="94C600"/>
              </a:solidFill>
            </a:endParaRPr>
          </a:p>
        </p:txBody>
      </p:sp>
      <p:sp>
        <p:nvSpPr>
          <p:cNvPr id="6" name="Slide Number Placeholder 5"/>
          <p:cNvSpPr>
            <a:spLocks noGrp="1"/>
          </p:cNvSpPr>
          <p:nvPr>
            <p:ph type="sldNum" sz="quarter" idx="12"/>
          </p:nvPr>
        </p:nvSpPr>
        <p:spPr/>
        <p:txBody>
          <a:bodyPr/>
          <a:lstStyle/>
          <a:p>
            <a:fld id="{CB0424C9-BD1A-44DA-B3CD-F512782ED3A1}" type="slidenum">
              <a:rPr lang="en-US" smtClean="0"/>
              <a:pPr/>
              <a:t>‹#›</a:t>
            </a:fld>
            <a:endParaRPr lang="en-US" dirty="0"/>
          </a:p>
        </p:txBody>
      </p:sp>
    </p:spTree>
    <p:extLst>
      <p:ext uri="{BB962C8B-B14F-4D97-AF65-F5344CB8AC3E}">
        <p14:creationId xmlns:p14="http://schemas.microsoft.com/office/powerpoint/2010/main" val="2432747866"/>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5F82434-0E44-4BE3-8620-86F9B3766F27}" type="datetimeFigureOut">
              <a:rPr lang="en-US" smtClean="0"/>
              <a:pPr/>
              <a:t>12/10/2018</a:t>
            </a:fld>
            <a:endParaRPr lang="en-US" dirty="0"/>
          </a:p>
        </p:txBody>
      </p:sp>
      <p:sp>
        <p:nvSpPr>
          <p:cNvPr id="5" name="Footer Placeholder 4"/>
          <p:cNvSpPr>
            <a:spLocks noGrp="1"/>
          </p:cNvSpPr>
          <p:nvPr>
            <p:ph type="ftr" sz="quarter" idx="11"/>
          </p:nvPr>
        </p:nvSpPr>
        <p:spPr/>
        <p:txBody>
          <a:bodyPr/>
          <a:lstStyle/>
          <a:p>
            <a:endParaRPr lang="en-US" dirty="0">
              <a:solidFill>
                <a:srgbClr val="94C600"/>
              </a:solidFill>
            </a:endParaRPr>
          </a:p>
        </p:txBody>
      </p:sp>
      <p:sp>
        <p:nvSpPr>
          <p:cNvPr id="6" name="Slide Number Placeholder 5"/>
          <p:cNvSpPr>
            <a:spLocks noGrp="1"/>
          </p:cNvSpPr>
          <p:nvPr>
            <p:ph type="sldNum" sz="quarter" idx="12"/>
          </p:nvPr>
        </p:nvSpPr>
        <p:spPr/>
        <p:txBody>
          <a:bodyPr/>
          <a:lstStyle/>
          <a:p>
            <a:fld id="{CB0424C9-BD1A-44DA-B3CD-F512782ED3A1}" type="slidenum">
              <a:rPr lang="en-US" smtClean="0"/>
              <a:pPr/>
              <a:t>‹#›</a:t>
            </a:fld>
            <a:endParaRPr lang="en-US" dirty="0"/>
          </a:p>
        </p:txBody>
      </p:sp>
    </p:spTree>
    <p:extLst>
      <p:ext uri="{BB962C8B-B14F-4D97-AF65-F5344CB8AC3E}">
        <p14:creationId xmlns:p14="http://schemas.microsoft.com/office/powerpoint/2010/main" val="1456669979"/>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p:txBody>
          <a:bodyPr/>
          <a:lstStyle/>
          <a:p>
            <a:fld id="{B5F82434-0E44-4BE3-8620-86F9B3766F27}" type="datetimeFigureOut">
              <a:rPr lang="en-US" smtClean="0"/>
              <a:pPr/>
              <a:t>12/10/2018</a:t>
            </a:fld>
            <a:endParaRPr lang="en-US" dirty="0"/>
          </a:p>
        </p:txBody>
      </p:sp>
      <p:sp>
        <p:nvSpPr>
          <p:cNvPr id="6" name="Footer Placeholder 5"/>
          <p:cNvSpPr>
            <a:spLocks noGrp="1"/>
          </p:cNvSpPr>
          <p:nvPr>
            <p:ph type="ftr" sz="quarter" idx="11"/>
          </p:nvPr>
        </p:nvSpPr>
        <p:spPr/>
        <p:txBody>
          <a:bodyPr/>
          <a:lstStyle/>
          <a:p>
            <a:endParaRPr lang="en-US" dirty="0">
              <a:solidFill>
                <a:srgbClr val="94C600"/>
              </a:solidFill>
            </a:endParaRPr>
          </a:p>
        </p:txBody>
      </p:sp>
      <p:sp>
        <p:nvSpPr>
          <p:cNvPr id="7" name="Slide Number Placeholder 6"/>
          <p:cNvSpPr>
            <a:spLocks noGrp="1"/>
          </p:cNvSpPr>
          <p:nvPr>
            <p:ph type="sldNum" sz="quarter" idx="12"/>
          </p:nvPr>
        </p:nvSpPr>
        <p:spPr/>
        <p:txBody>
          <a:bodyPr/>
          <a:lstStyle/>
          <a:p>
            <a:fld id="{CB0424C9-BD1A-44DA-B3CD-F512782ED3A1}" type="slidenum">
              <a:rPr lang="en-US" smtClean="0"/>
              <a:pPr/>
              <a:t>‹#›</a:t>
            </a:fld>
            <a:endParaRPr lang="en-US" dirty="0"/>
          </a:p>
        </p:txBody>
      </p:sp>
      <p:sp>
        <p:nvSpPr>
          <p:cNvPr id="9" name="Content Placeholder 8"/>
          <p:cNvSpPr>
            <a:spLocks noGrp="1"/>
          </p:cNvSpPr>
          <p:nvPr>
            <p:ph sz="quarter" idx="13"/>
          </p:nvPr>
        </p:nvSpPr>
        <p:spPr>
          <a:xfrm>
            <a:off x="1042416" y="2313432"/>
            <a:ext cx="3419856"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446292884"/>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5F82434-0E44-4BE3-8620-86F9B3766F27}" type="datetimeFigureOut">
              <a:rPr lang="en-US" smtClean="0"/>
              <a:pPr/>
              <a:t>12/10/2018</a:t>
            </a:fld>
            <a:endParaRPr lang="en-US" dirty="0"/>
          </a:p>
        </p:txBody>
      </p:sp>
      <p:sp>
        <p:nvSpPr>
          <p:cNvPr id="8" name="Footer Placeholder 7"/>
          <p:cNvSpPr>
            <a:spLocks noGrp="1"/>
          </p:cNvSpPr>
          <p:nvPr>
            <p:ph type="ftr" sz="quarter" idx="11"/>
          </p:nvPr>
        </p:nvSpPr>
        <p:spPr/>
        <p:txBody>
          <a:bodyPr/>
          <a:lstStyle/>
          <a:p>
            <a:endParaRPr lang="en-US" dirty="0">
              <a:solidFill>
                <a:srgbClr val="94C600"/>
              </a:solidFill>
            </a:endParaRPr>
          </a:p>
        </p:txBody>
      </p:sp>
      <p:sp>
        <p:nvSpPr>
          <p:cNvPr id="9" name="Slide Number Placeholder 8"/>
          <p:cNvSpPr>
            <a:spLocks noGrp="1"/>
          </p:cNvSpPr>
          <p:nvPr>
            <p:ph type="sldNum" sz="quarter" idx="12"/>
          </p:nvPr>
        </p:nvSpPr>
        <p:spPr/>
        <p:txBody>
          <a:bodyPr/>
          <a:lstStyle/>
          <a:p>
            <a:fld id="{CB0424C9-BD1A-44DA-B3CD-F512782ED3A1}" type="slidenum">
              <a:rPr lang="en-US" smtClean="0"/>
              <a:pPr/>
              <a:t>‹#›</a:t>
            </a:fld>
            <a:endParaRPr lang="en-US" dirty="0"/>
          </a:p>
        </p:txBody>
      </p:sp>
    </p:spTree>
    <p:extLst>
      <p:ext uri="{BB962C8B-B14F-4D97-AF65-F5344CB8AC3E}">
        <p14:creationId xmlns:p14="http://schemas.microsoft.com/office/powerpoint/2010/main" val="2150422394"/>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5F82434-0E44-4BE3-8620-86F9B3766F27}" type="datetimeFigureOut">
              <a:rPr lang="en-US" smtClean="0"/>
              <a:pPr/>
              <a:t>12/10/2018</a:t>
            </a:fld>
            <a:endParaRPr lang="en-US" dirty="0"/>
          </a:p>
        </p:txBody>
      </p:sp>
      <p:sp>
        <p:nvSpPr>
          <p:cNvPr id="4" name="Footer Placeholder 3"/>
          <p:cNvSpPr>
            <a:spLocks noGrp="1"/>
          </p:cNvSpPr>
          <p:nvPr>
            <p:ph type="ftr" sz="quarter" idx="11"/>
          </p:nvPr>
        </p:nvSpPr>
        <p:spPr/>
        <p:txBody>
          <a:bodyPr/>
          <a:lstStyle/>
          <a:p>
            <a:endParaRPr lang="en-US" dirty="0">
              <a:solidFill>
                <a:srgbClr val="94C600"/>
              </a:solidFill>
            </a:endParaRPr>
          </a:p>
        </p:txBody>
      </p:sp>
      <p:sp>
        <p:nvSpPr>
          <p:cNvPr id="5" name="Slide Number Placeholder 4"/>
          <p:cNvSpPr>
            <a:spLocks noGrp="1"/>
          </p:cNvSpPr>
          <p:nvPr>
            <p:ph type="sldNum" sz="quarter" idx="12"/>
          </p:nvPr>
        </p:nvSpPr>
        <p:spPr/>
        <p:txBody>
          <a:bodyPr/>
          <a:lstStyle/>
          <a:p>
            <a:fld id="{CB0424C9-BD1A-44DA-B3CD-F512782ED3A1}" type="slidenum">
              <a:rPr lang="en-US" smtClean="0"/>
              <a:pPr/>
              <a:t>‹#›</a:t>
            </a:fld>
            <a:endParaRPr lang="en-US" dirty="0"/>
          </a:p>
        </p:txBody>
      </p:sp>
    </p:spTree>
    <p:extLst>
      <p:ext uri="{BB962C8B-B14F-4D97-AF65-F5344CB8AC3E}">
        <p14:creationId xmlns:p14="http://schemas.microsoft.com/office/powerpoint/2010/main" val="3533826061"/>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5F82434-0E44-4BE3-8620-86F9B3766F27}" type="datetimeFigureOut">
              <a:rPr lang="en-US" smtClean="0"/>
              <a:pPr/>
              <a:t>12/10/2018</a:t>
            </a:fld>
            <a:endParaRPr lang="en-US" dirty="0"/>
          </a:p>
        </p:txBody>
      </p:sp>
      <p:sp>
        <p:nvSpPr>
          <p:cNvPr id="3" name="Footer Placeholder 2"/>
          <p:cNvSpPr>
            <a:spLocks noGrp="1"/>
          </p:cNvSpPr>
          <p:nvPr>
            <p:ph type="ftr" sz="quarter" idx="11"/>
          </p:nvPr>
        </p:nvSpPr>
        <p:spPr/>
        <p:txBody>
          <a:bodyPr/>
          <a:lstStyle/>
          <a:p>
            <a:endParaRPr lang="en-US" dirty="0">
              <a:solidFill>
                <a:srgbClr val="94C600"/>
              </a:solidFill>
            </a:endParaRPr>
          </a:p>
        </p:txBody>
      </p:sp>
      <p:sp>
        <p:nvSpPr>
          <p:cNvPr id="4" name="Slide Number Placeholder 3"/>
          <p:cNvSpPr>
            <a:spLocks noGrp="1"/>
          </p:cNvSpPr>
          <p:nvPr>
            <p:ph type="sldNum" sz="quarter" idx="12"/>
          </p:nvPr>
        </p:nvSpPr>
        <p:spPr/>
        <p:txBody>
          <a:bodyPr/>
          <a:lstStyle/>
          <a:p>
            <a:fld id="{CB0424C9-BD1A-44DA-B3CD-F512782ED3A1}" type="slidenum">
              <a:rPr lang="en-US" smtClean="0"/>
              <a:pPr/>
              <a:t>‹#›</a:t>
            </a:fld>
            <a:endParaRPr lang="en-US" dirty="0"/>
          </a:p>
        </p:txBody>
      </p:sp>
    </p:spTree>
    <p:extLst>
      <p:ext uri="{BB962C8B-B14F-4D97-AF65-F5344CB8AC3E}">
        <p14:creationId xmlns:p14="http://schemas.microsoft.com/office/powerpoint/2010/main" val="17213568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grpSp>
        <p:nvGrpSpPr>
          <p:cNvPr id="7" name="Group 92"/>
          <p:cNvGrpSpPr/>
          <p:nvPr/>
        </p:nvGrpSpPr>
        <p:grpSpPr>
          <a:xfrm>
            <a:off x="1" y="-30478"/>
            <a:ext cx="9067799" cy="4846320"/>
            <a:chOff x="1" y="-30477"/>
            <a:chExt cx="9067799" cy="4526277"/>
          </a:xfrm>
        </p:grpSpPr>
        <p:cxnSp>
          <p:nvCxnSpPr>
            <p:cNvPr id="8" name="Straight Connector 7"/>
            <p:cNvCxnSpPr/>
            <p:nvPr/>
          </p:nvCxnSpPr>
          <p:spPr>
            <a:xfrm rot="16200000" flipH="1">
              <a:off x="-27166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rot="16200000" flipH="1">
              <a:off x="-46216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rot="5400000">
              <a:off x="-30976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5400000">
              <a:off x="-2062365" y="2128112"/>
              <a:ext cx="4505731"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rot="16200000" flipH="1">
              <a:off x="-2138565" y="2128112"/>
              <a:ext cx="4505731"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rot="16200000" flipH="1">
              <a:off x="-195465" y="1785212"/>
              <a:ext cx="4505731" cy="9144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6200000" flipH="1">
              <a:off x="-1643265" y="2013812"/>
              <a:ext cx="4505731"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5400000">
              <a:off x="-1528964" y="2051912"/>
              <a:ext cx="4505731"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6200000" flipH="1">
              <a:off x="-957465" y="2013812"/>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6200000" flipH="1">
              <a:off x="-194806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16200000" flipH="1">
              <a:off x="-652664" y="2166211"/>
              <a:ext cx="4505731" cy="152401"/>
            </a:xfrm>
            <a:prstGeom prst="line">
              <a:avLst/>
            </a:prstGeom>
            <a:ln w="5715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rot="16200000" flipH="1">
              <a:off x="-164326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rot="16200000" flipH="1">
              <a:off x="-1790700" y="2019300"/>
              <a:ext cx="4495800" cy="4572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rot="5400000">
              <a:off x="-555510" y="1535657"/>
              <a:ext cx="4505731"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rot="5400000">
              <a:off x="34087" y="2090964"/>
              <a:ext cx="4505731"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rot="5400000">
              <a:off x="26173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rot="5400000">
              <a:off x="-679335" y="2040482"/>
              <a:ext cx="4505731"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rot="16200000" flipH="1">
              <a:off x="-1467052" y="2066200"/>
              <a:ext cx="4505731"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rot="16200000" flipH="1">
              <a:off x="-77839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rot="16200000" flipH="1">
              <a:off x="-118606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rot="16200000" flipH="1">
              <a:off x="-95746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a:xfrm rot="16200000" flipH="1">
              <a:off x="22429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a:xfrm rot="16200000" flipH="1">
              <a:off x="205243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rot="5400000">
              <a:off x="2204835" y="2051912"/>
              <a:ext cx="4505731" cy="3810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a:xfrm rot="5400000">
              <a:off x="452235" y="2128112"/>
              <a:ext cx="4505731"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rot="16200000" flipH="1">
              <a:off x="376035" y="2128112"/>
              <a:ext cx="4505731"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rot="5400000">
              <a:off x="1023735" y="2242139"/>
              <a:ext cx="4505731"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rot="16200000" flipH="1">
              <a:off x="871335" y="2013812"/>
              <a:ext cx="4505731" cy="4572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a:xfrm rot="5400000">
              <a:off x="985636" y="2051912"/>
              <a:ext cx="4505731"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a:xfrm rot="16200000" flipH="1">
              <a:off x="1557135" y="2013812"/>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a:xfrm rot="16200000" flipH="1">
              <a:off x="56653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a:xfrm rot="16200000" flipH="1">
              <a:off x="1861936" y="2166211"/>
              <a:ext cx="4505731"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a:xfrm rot="16200000" flipH="1">
              <a:off x="8713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rot="5400000">
              <a:off x="147435" y="2128112"/>
              <a:ext cx="4505731"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a:xfrm rot="5400000">
              <a:off x="1959090" y="1535657"/>
              <a:ext cx="4505731"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rot="5400000">
              <a:off x="2548687" y="2090964"/>
              <a:ext cx="4505731"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a:xfrm rot="5400000">
              <a:off x="27763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a:xfrm rot="5400000">
              <a:off x="1835265" y="2040482"/>
              <a:ext cx="4505731"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p:nvCxnSpPr>
          <p:spPr>
            <a:xfrm rot="16200000" flipH="1">
              <a:off x="1047548" y="2066200"/>
              <a:ext cx="4505731"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47" name="Straight Connector 46"/>
            <p:cNvCxnSpPr/>
            <p:nvPr/>
          </p:nvCxnSpPr>
          <p:spPr>
            <a:xfrm rot="16200000" flipH="1">
              <a:off x="173620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48" name="Straight Connector 47"/>
            <p:cNvCxnSpPr/>
            <p:nvPr/>
          </p:nvCxnSpPr>
          <p:spPr>
            <a:xfrm rot="16200000" flipH="1">
              <a:off x="13285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49" name="Straight Connector 48"/>
            <p:cNvCxnSpPr/>
            <p:nvPr/>
          </p:nvCxnSpPr>
          <p:spPr>
            <a:xfrm rot="16200000" flipH="1">
              <a:off x="15571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p:nvCxnSpPr>
          <p:spPr>
            <a:xfrm rot="16200000" flipH="1">
              <a:off x="3919335" y="2166212"/>
              <a:ext cx="4505731" cy="152400"/>
            </a:xfrm>
            <a:prstGeom prst="line">
              <a:avLst/>
            </a:prstGeom>
            <a:ln w="5715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a:xfrm rot="16200000" flipH="1">
              <a:off x="3271636"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52" name="Straight Connector 51"/>
            <p:cNvCxnSpPr/>
            <p:nvPr/>
          </p:nvCxnSpPr>
          <p:spPr>
            <a:xfrm rot="5400000">
              <a:off x="388123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53" name="Straight Connector 52"/>
            <p:cNvCxnSpPr/>
            <p:nvPr/>
          </p:nvCxnSpPr>
          <p:spPr>
            <a:xfrm rot="5400000">
              <a:off x="3004936" y="2090012"/>
              <a:ext cx="4505730" cy="3048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54" name="Straight Connector 53"/>
            <p:cNvCxnSpPr/>
            <p:nvPr/>
          </p:nvCxnSpPr>
          <p:spPr>
            <a:xfrm rot="16200000" flipH="1">
              <a:off x="2242935" y="2013813"/>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55" name="Straight Connector 54"/>
            <p:cNvCxnSpPr/>
            <p:nvPr/>
          </p:nvCxnSpPr>
          <p:spPr>
            <a:xfrm rot="16200000" flipH="1">
              <a:off x="3538336" y="2166212"/>
              <a:ext cx="4505731"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56" name="Straight Connector 55"/>
            <p:cNvCxnSpPr/>
            <p:nvPr/>
          </p:nvCxnSpPr>
          <p:spPr>
            <a:xfrm rot="5400000">
              <a:off x="3822180" y="1535657"/>
              <a:ext cx="4505731" cy="1413510"/>
            </a:xfrm>
            <a:prstGeom prst="line">
              <a:avLst/>
            </a:prstGeom>
            <a:ln>
              <a:solidFill>
                <a:schemeClr val="accent1">
                  <a:alpha val="56000"/>
                </a:schemeClr>
              </a:solidFill>
            </a:ln>
          </p:spPr>
          <p:style>
            <a:lnRef idx="1">
              <a:schemeClr val="accent1"/>
            </a:lnRef>
            <a:fillRef idx="0">
              <a:schemeClr val="accent1"/>
            </a:fillRef>
            <a:effectRef idx="0">
              <a:schemeClr val="accent1"/>
            </a:effectRef>
            <a:fontRef idx="minor">
              <a:schemeClr val="tx1"/>
            </a:fontRef>
          </p:style>
        </p:cxnSp>
        <p:cxnSp>
          <p:nvCxnSpPr>
            <p:cNvPr id="57" name="Straight Connector 56"/>
            <p:cNvCxnSpPr/>
            <p:nvPr/>
          </p:nvCxnSpPr>
          <p:spPr>
            <a:xfrm rot="5400000">
              <a:off x="4225087" y="2090965"/>
              <a:ext cx="4505731"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58" name="Straight Connector 57"/>
            <p:cNvCxnSpPr/>
            <p:nvPr/>
          </p:nvCxnSpPr>
          <p:spPr>
            <a:xfrm rot="5400000">
              <a:off x="407173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59" name="Straight Connector 58"/>
            <p:cNvCxnSpPr/>
            <p:nvPr/>
          </p:nvCxnSpPr>
          <p:spPr>
            <a:xfrm rot="5400000">
              <a:off x="3565005" y="2040482"/>
              <a:ext cx="4505731"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60" name="Straight Connector 59"/>
            <p:cNvCxnSpPr/>
            <p:nvPr/>
          </p:nvCxnSpPr>
          <p:spPr>
            <a:xfrm rot="16200000" flipH="1">
              <a:off x="341260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61" name="Straight Connector 60"/>
            <p:cNvCxnSpPr/>
            <p:nvPr/>
          </p:nvCxnSpPr>
          <p:spPr>
            <a:xfrm rot="16200000" flipH="1">
              <a:off x="2928735" y="2166212"/>
              <a:ext cx="4505731" cy="152400"/>
            </a:xfrm>
            <a:prstGeom prst="line">
              <a:avLst/>
            </a:prstGeom>
            <a:ln w="5715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62" name="Straight Connector 61"/>
            <p:cNvCxnSpPr/>
            <p:nvPr/>
          </p:nvCxnSpPr>
          <p:spPr>
            <a:xfrm rot="16200000" flipH="1">
              <a:off x="30811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63" name="Straight Connector 62"/>
            <p:cNvCxnSpPr/>
            <p:nvPr/>
          </p:nvCxnSpPr>
          <p:spPr>
            <a:xfrm rot="5400000">
              <a:off x="4643235" y="2128112"/>
              <a:ext cx="4505731"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64" name="Straight Connector 63"/>
            <p:cNvCxnSpPr/>
            <p:nvPr/>
          </p:nvCxnSpPr>
          <p:spPr>
            <a:xfrm rot="16200000" flipH="1">
              <a:off x="4643234" y="2128112"/>
              <a:ext cx="4505731"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65" name="Straight Connector 64"/>
            <p:cNvCxnSpPr/>
            <p:nvPr/>
          </p:nvCxnSpPr>
          <p:spPr>
            <a:xfrm rot="5400000">
              <a:off x="5214735" y="2242140"/>
              <a:ext cx="4505731"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66" name="Straight Connector 65"/>
            <p:cNvCxnSpPr/>
            <p:nvPr/>
          </p:nvCxnSpPr>
          <p:spPr>
            <a:xfrm rot="16200000" flipH="1">
              <a:off x="5062335" y="2013812"/>
              <a:ext cx="4505731"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67" name="Straight Connector 66"/>
            <p:cNvCxnSpPr/>
            <p:nvPr/>
          </p:nvCxnSpPr>
          <p:spPr>
            <a:xfrm rot="5400000">
              <a:off x="5176636" y="2051912"/>
              <a:ext cx="4505731"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68" name="Straight Connector 67"/>
            <p:cNvCxnSpPr/>
            <p:nvPr/>
          </p:nvCxnSpPr>
          <p:spPr>
            <a:xfrm rot="16200000" flipH="1">
              <a:off x="5748135" y="2013813"/>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69" name="Straight Connector 68"/>
            <p:cNvCxnSpPr/>
            <p:nvPr/>
          </p:nvCxnSpPr>
          <p:spPr>
            <a:xfrm rot="16200000" flipH="1">
              <a:off x="49099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70" name="Straight Connector 69"/>
            <p:cNvCxnSpPr/>
            <p:nvPr/>
          </p:nvCxnSpPr>
          <p:spPr>
            <a:xfrm rot="5400000">
              <a:off x="4795635" y="2128112"/>
              <a:ext cx="4505731"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71" name="Straight Connector 70"/>
            <p:cNvCxnSpPr/>
            <p:nvPr/>
          </p:nvCxnSpPr>
          <p:spPr>
            <a:xfrm rot="16200000" flipH="1">
              <a:off x="5390948" y="2066200"/>
              <a:ext cx="4505731"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72" name="Straight Connector 71"/>
            <p:cNvCxnSpPr/>
            <p:nvPr/>
          </p:nvCxnSpPr>
          <p:spPr>
            <a:xfrm rot="16200000" flipH="1">
              <a:off x="592720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73" name="Straight Connector 72"/>
            <p:cNvCxnSpPr/>
            <p:nvPr/>
          </p:nvCxnSpPr>
          <p:spPr>
            <a:xfrm rot="16200000" flipH="1">
              <a:off x="55195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4" name="Straight Connector 73"/>
            <p:cNvCxnSpPr/>
            <p:nvPr/>
          </p:nvCxnSpPr>
          <p:spPr>
            <a:xfrm rot="16200000" flipH="1">
              <a:off x="57481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75" name="Straight Connector 74"/>
            <p:cNvCxnSpPr/>
            <p:nvPr/>
          </p:nvCxnSpPr>
          <p:spPr>
            <a:xfrm rot="16200000" flipH="1">
              <a:off x="6433935" y="2166213"/>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6" name="Straight Connector 75"/>
            <p:cNvCxnSpPr/>
            <p:nvPr/>
          </p:nvCxnSpPr>
          <p:spPr>
            <a:xfrm rot="16200000" flipH="1">
              <a:off x="6243435" y="2051913"/>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7" name="Straight Connector 76"/>
            <p:cNvCxnSpPr/>
            <p:nvPr/>
          </p:nvCxnSpPr>
          <p:spPr>
            <a:xfrm rot="5400000">
              <a:off x="6395835" y="2051913"/>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8" name="Straight Connector 77"/>
            <p:cNvCxnSpPr/>
            <p:nvPr/>
          </p:nvCxnSpPr>
          <p:spPr>
            <a:xfrm rot="16200000" flipH="1">
              <a:off x="6052936" y="2166212"/>
              <a:ext cx="4505731"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79" name="Straight Connector 78"/>
            <p:cNvCxnSpPr/>
            <p:nvPr/>
          </p:nvCxnSpPr>
          <p:spPr>
            <a:xfrm rot="5400000">
              <a:off x="6709356" y="2136834"/>
              <a:ext cx="4525755" cy="191133"/>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80" name="Straight Connector 79"/>
            <p:cNvCxnSpPr/>
            <p:nvPr/>
          </p:nvCxnSpPr>
          <p:spPr>
            <a:xfrm rot="5400000">
              <a:off x="6026265" y="2040483"/>
              <a:ext cx="4505731" cy="40386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81" name="Straight Connector 80"/>
            <p:cNvCxnSpPr/>
            <p:nvPr/>
          </p:nvCxnSpPr>
          <p:spPr>
            <a:xfrm rot="16200000" flipH="1">
              <a:off x="5927205" y="2139543"/>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82" name="Straight Connector 81"/>
            <p:cNvCxnSpPr/>
            <p:nvPr/>
          </p:nvCxnSpPr>
          <p:spPr>
            <a:xfrm rot="5400000">
              <a:off x="6738734" y="2242140"/>
              <a:ext cx="4505732" cy="1588"/>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83" name="Straight Connector 82"/>
            <p:cNvCxnSpPr/>
            <p:nvPr/>
          </p:nvCxnSpPr>
          <p:spPr>
            <a:xfrm rot="5400000">
              <a:off x="3728835" y="2204312"/>
              <a:ext cx="4505731" cy="76200"/>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84" name="Straight Connector 83"/>
            <p:cNvCxnSpPr/>
            <p:nvPr/>
          </p:nvCxnSpPr>
          <p:spPr>
            <a:xfrm rot="16200000" flipH="1">
              <a:off x="4224135" y="2166212"/>
              <a:ext cx="4505731" cy="1524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85" name="Straight Connector 84"/>
            <p:cNvCxnSpPr/>
            <p:nvPr/>
          </p:nvCxnSpPr>
          <p:spPr>
            <a:xfrm rot="16200000" flipH="1">
              <a:off x="4414635" y="2051912"/>
              <a:ext cx="4505731" cy="381000"/>
            </a:xfrm>
            <a:prstGeom prst="line">
              <a:avLst/>
            </a:prstGeom>
            <a:ln w="19050">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86" name="Straight Connector 85"/>
            <p:cNvCxnSpPr/>
            <p:nvPr/>
          </p:nvCxnSpPr>
          <p:spPr>
            <a:xfrm rot="5400000">
              <a:off x="3309735" y="2090012"/>
              <a:ext cx="4505731" cy="3048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87" name="Straight Connector 86"/>
            <p:cNvCxnSpPr/>
            <p:nvPr/>
          </p:nvCxnSpPr>
          <p:spPr>
            <a:xfrm rot="16200000" flipH="1">
              <a:off x="4324148" y="2066200"/>
              <a:ext cx="4505731"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88" name="Straight Connector 87"/>
            <p:cNvCxnSpPr/>
            <p:nvPr/>
          </p:nvCxnSpPr>
          <p:spPr>
            <a:xfrm rot="5400000">
              <a:off x="494803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89" name="Straight Connector 88"/>
            <p:cNvCxnSpPr/>
            <p:nvPr/>
          </p:nvCxnSpPr>
          <p:spPr>
            <a:xfrm rot="5400000">
              <a:off x="5405235" y="1747112"/>
              <a:ext cx="4505731" cy="990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90" name="Straight Connector 89"/>
            <p:cNvCxnSpPr/>
            <p:nvPr/>
          </p:nvCxnSpPr>
          <p:spPr>
            <a:xfrm rot="16200000" flipH="1">
              <a:off x="2547735" y="2013814"/>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grpSp>
      <p:sp>
        <p:nvSpPr>
          <p:cNvPr id="94" name="Rectangle 93"/>
          <p:cNvSpPr/>
          <p:nvPr/>
        </p:nvSpPr>
        <p:spPr>
          <a:xfrm>
            <a:off x="0" y="4311168"/>
            <a:ext cx="9144000" cy="1905000"/>
          </a:xfrm>
          <a:prstGeom prst="rect">
            <a:avLst/>
          </a:prstGeom>
          <a:solidFill>
            <a:schemeClr val="accent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dirty="0">
              <a:solidFill>
                <a:prstClr val="white"/>
              </a:solidFill>
              <a:latin typeface="Tw Cen MT"/>
              <a:ea typeface="+mn-ea"/>
              <a:cs typeface="+mn-cs"/>
            </a:endParaRPr>
          </a:p>
        </p:txBody>
      </p:sp>
      <p:cxnSp>
        <p:nvCxnSpPr>
          <p:cNvPr id="96" name="Straight Connector 95"/>
          <p:cNvCxnSpPr/>
          <p:nvPr/>
        </p:nvCxnSpPr>
        <p:spPr>
          <a:xfrm>
            <a:off x="0" y="4387368"/>
            <a:ext cx="91440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97" name="Straight Connector 96"/>
          <p:cNvCxnSpPr/>
          <p:nvPr/>
        </p:nvCxnSpPr>
        <p:spPr>
          <a:xfrm>
            <a:off x="0" y="6138380"/>
            <a:ext cx="91440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3" name="Text Placeholder 2"/>
          <p:cNvSpPr>
            <a:spLocks noGrp="1"/>
          </p:cNvSpPr>
          <p:nvPr>
            <p:ph type="body" idx="1"/>
          </p:nvPr>
        </p:nvSpPr>
        <p:spPr>
          <a:xfrm>
            <a:off x="457200" y="5621364"/>
            <a:ext cx="8305800" cy="414649"/>
          </a:xfrm>
        </p:spPr>
        <p:txBody>
          <a:bodyPr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95" name="Title 94"/>
          <p:cNvSpPr>
            <a:spLocks noGrp="1"/>
          </p:cNvSpPr>
          <p:nvPr>
            <p:ph type="title"/>
          </p:nvPr>
        </p:nvSpPr>
        <p:spPr>
          <a:xfrm>
            <a:off x="457200" y="4463568"/>
            <a:ext cx="8305800" cy="1143000"/>
          </a:xfrm>
        </p:spPr>
        <p:txBody>
          <a:bodyPr/>
          <a:lstStyle/>
          <a:p>
            <a:r>
              <a:rPr lang="en-US" smtClean="0"/>
              <a:t>Click to edit Master title style</a:t>
            </a:r>
            <a:endParaRPr lang="en-US"/>
          </a:p>
        </p:txBody>
      </p:sp>
      <p:sp>
        <p:nvSpPr>
          <p:cNvPr id="2" name="Date Placeholder 1"/>
          <p:cNvSpPr>
            <a:spLocks noGrp="1"/>
          </p:cNvSpPr>
          <p:nvPr>
            <p:ph type="dt" sz="half" idx="10"/>
          </p:nvPr>
        </p:nvSpPr>
        <p:spPr/>
        <p:txBody>
          <a:bodyPr/>
          <a:lstStyle/>
          <a:p>
            <a:fld id="{53CE3FD9-29C5-4DE0-8096-994931B7EE7C}" type="datetimeFigureOut">
              <a:rPr lang="en-US" smtClean="0"/>
              <a:pPr/>
              <a:t>12/10/2018</a:t>
            </a:fld>
            <a:endParaRPr lang="en-US" dirty="0"/>
          </a:p>
        </p:txBody>
      </p:sp>
      <p:sp>
        <p:nvSpPr>
          <p:cNvPr id="91" name="Footer Placeholder 90"/>
          <p:cNvSpPr>
            <a:spLocks noGrp="1"/>
          </p:cNvSpPr>
          <p:nvPr>
            <p:ph type="ftr" sz="quarter" idx="11"/>
          </p:nvPr>
        </p:nvSpPr>
        <p:spPr/>
        <p:txBody>
          <a:bodyPr/>
          <a:lstStyle/>
          <a:p>
            <a:endParaRPr lang="en-US" dirty="0"/>
          </a:p>
        </p:txBody>
      </p:sp>
      <p:sp>
        <p:nvSpPr>
          <p:cNvPr id="92" name="Slide Number Placeholder 91"/>
          <p:cNvSpPr>
            <a:spLocks noGrp="1"/>
          </p:cNvSpPr>
          <p:nvPr>
            <p:ph type="sldNum" sz="quarter" idx="12"/>
          </p:nvPr>
        </p:nvSpPr>
        <p:spPr/>
        <p:txBody>
          <a:bodyPr/>
          <a:lstStyle/>
          <a:p>
            <a:fld id="{B16AFC0E-74D6-4479-8F61-DBB01BD882EB}" type="slidenum">
              <a:rPr lang="en-US" smtClean="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solidFill>
                  <a:prstClr val="black"/>
                </a:solidFill>
              </a:endParaRPr>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solidFill>
                  <a:prstClr val="black"/>
                </a:solidFill>
              </a:endParaRPr>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solidFill>
                  <a:prstClr val="black"/>
                </a:solidFill>
              </a:endParaRPr>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solidFill>
                  <a:prstClr val="black"/>
                </a:solidFill>
              </a:endParaRPr>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solidFill>
                  <a:prstClr val="black"/>
                </a:solidFill>
              </a:endParaRPr>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57" name="Rectangle 56"/>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5" name="Date Placeholder 4"/>
          <p:cNvSpPr>
            <a:spLocks noGrp="1"/>
          </p:cNvSpPr>
          <p:nvPr>
            <p:ph type="dt" sz="half" idx="10"/>
          </p:nvPr>
        </p:nvSpPr>
        <p:spPr/>
        <p:txBody>
          <a:bodyPr/>
          <a:lstStyle/>
          <a:p>
            <a:fld id="{B5F82434-0E44-4BE3-8620-86F9B3766F27}" type="datetimeFigureOut">
              <a:rPr lang="en-US" smtClean="0"/>
              <a:pPr/>
              <a:t>12/10/2018</a:t>
            </a:fld>
            <a:endParaRPr lang="en-US" dirty="0"/>
          </a:p>
        </p:txBody>
      </p:sp>
      <p:sp>
        <p:nvSpPr>
          <p:cNvPr id="7" name="Slide Number Placeholder 6"/>
          <p:cNvSpPr>
            <a:spLocks noGrp="1"/>
          </p:cNvSpPr>
          <p:nvPr>
            <p:ph type="sldNum" sz="quarter" idx="12"/>
          </p:nvPr>
        </p:nvSpPr>
        <p:spPr/>
        <p:txBody>
          <a:bodyPr/>
          <a:lstStyle/>
          <a:p>
            <a:fld id="{CB0424C9-BD1A-44DA-B3CD-F512782ED3A1}" type="slidenum">
              <a:rPr lang="en-US" smtClean="0"/>
              <a:pPr/>
              <a:t>‹#›</a:t>
            </a:fld>
            <a:endParaRPr lang="en-US" dirty="0"/>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n-US" dirty="0">
              <a:solidFill>
                <a:srgbClr val="94C600"/>
              </a:solidFill>
            </a:endParaRPr>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en-US" smtClean="0"/>
              <a:t>Click to edit Master title style</a:t>
            </a:r>
            <a:endParaRPr lang="en-US"/>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2369515242"/>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solidFill>
                  <a:prstClr val="black"/>
                </a:solidFill>
              </a:endParaRPr>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solidFill>
                  <a:prstClr val="black"/>
                </a:solidFill>
              </a:endParaRPr>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solidFill>
                  <a:prstClr val="black"/>
                </a:solidFill>
              </a:endParaRPr>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solidFill>
                  <a:prstClr val="black"/>
                </a:solidFill>
              </a:endParaRPr>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solidFill>
                  <a:prstClr val="black"/>
                </a:solidFill>
              </a:endParaRPr>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101" name="Rectangle 10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en-US" smtClean="0"/>
              <a:t>Click to edit Master title style</a:t>
            </a:r>
            <a:endParaRPr lang="en-US"/>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5F82434-0E44-4BE3-8620-86F9B3766F27}" type="datetimeFigureOut">
              <a:rPr lang="en-US" smtClean="0"/>
              <a:pPr/>
              <a:t>12/10/2018</a:t>
            </a:fld>
            <a:endParaRPr lang="en-US" dirty="0"/>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n-US" dirty="0">
              <a:solidFill>
                <a:srgbClr val="94C600"/>
              </a:solidFill>
            </a:endParaRPr>
          </a:p>
        </p:txBody>
      </p:sp>
      <p:sp>
        <p:nvSpPr>
          <p:cNvPr id="7" name="Slide Number Placeholder 6"/>
          <p:cNvSpPr>
            <a:spLocks noGrp="1"/>
          </p:cNvSpPr>
          <p:nvPr>
            <p:ph type="sldNum" sz="quarter" idx="12"/>
          </p:nvPr>
        </p:nvSpPr>
        <p:spPr/>
        <p:txBody>
          <a:bodyPr/>
          <a:lstStyle/>
          <a:p>
            <a:fld id="{CB0424C9-BD1A-44DA-B3CD-F512782ED3A1}" type="slidenum">
              <a:rPr lang="en-US" smtClean="0"/>
              <a:pPr/>
              <a:t>‹#›</a:t>
            </a:fld>
            <a:endParaRPr lang="en-US" dirty="0"/>
          </a:p>
        </p:txBody>
      </p:sp>
    </p:spTree>
    <p:extLst>
      <p:ext uri="{BB962C8B-B14F-4D97-AF65-F5344CB8AC3E}">
        <p14:creationId xmlns:p14="http://schemas.microsoft.com/office/powerpoint/2010/main" val="3722538634"/>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5F82434-0E44-4BE3-8620-86F9B3766F27}" type="datetimeFigureOut">
              <a:rPr lang="en-US" smtClean="0"/>
              <a:pPr/>
              <a:t>12/10/2018</a:t>
            </a:fld>
            <a:endParaRPr lang="en-US" dirty="0"/>
          </a:p>
        </p:txBody>
      </p:sp>
      <p:sp>
        <p:nvSpPr>
          <p:cNvPr id="5" name="Footer Placeholder 4"/>
          <p:cNvSpPr>
            <a:spLocks noGrp="1"/>
          </p:cNvSpPr>
          <p:nvPr>
            <p:ph type="ftr" sz="quarter" idx="11"/>
          </p:nvPr>
        </p:nvSpPr>
        <p:spPr/>
        <p:txBody>
          <a:bodyPr/>
          <a:lstStyle/>
          <a:p>
            <a:endParaRPr lang="en-US" dirty="0">
              <a:solidFill>
                <a:srgbClr val="94C600"/>
              </a:solidFill>
            </a:endParaRPr>
          </a:p>
        </p:txBody>
      </p:sp>
      <p:sp>
        <p:nvSpPr>
          <p:cNvPr id="6" name="Slide Number Placeholder 5"/>
          <p:cNvSpPr>
            <a:spLocks noGrp="1"/>
          </p:cNvSpPr>
          <p:nvPr>
            <p:ph type="sldNum" sz="quarter" idx="12"/>
          </p:nvPr>
        </p:nvSpPr>
        <p:spPr/>
        <p:txBody>
          <a:bodyPr/>
          <a:lstStyle/>
          <a:p>
            <a:fld id="{CB0424C9-BD1A-44DA-B3CD-F512782ED3A1}" type="slidenum">
              <a:rPr lang="en-US" smtClean="0"/>
              <a:pPr/>
              <a:t>‹#›</a:t>
            </a:fld>
            <a:endParaRPr lang="en-US" dirty="0"/>
          </a:p>
        </p:txBody>
      </p:sp>
    </p:spTree>
    <p:extLst>
      <p:ext uri="{BB962C8B-B14F-4D97-AF65-F5344CB8AC3E}">
        <p14:creationId xmlns:p14="http://schemas.microsoft.com/office/powerpoint/2010/main" val="1950637215"/>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en-US" smtClean="0"/>
              <a:t>Click to edit Master title style</a:t>
            </a:r>
            <a:endParaRPr lang="en-US"/>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5F82434-0E44-4BE3-8620-86F9B3766F27}" type="datetimeFigureOut">
              <a:rPr lang="en-US" smtClean="0"/>
              <a:pPr/>
              <a:t>12/10/2018</a:t>
            </a:fld>
            <a:endParaRPr lang="en-US" dirty="0"/>
          </a:p>
        </p:txBody>
      </p:sp>
      <p:sp>
        <p:nvSpPr>
          <p:cNvPr id="5" name="Footer Placeholder 4"/>
          <p:cNvSpPr>
            <a:spLocks noGrp="1"/>
          </p:cNvSpPr>
          <p:nvPr>
            <p:ph type="ftr" sz="quarter" idx="11"/>
          </p:nvPr>
        </p:nvSpPr>
        <p:spPr/>
        <p:txBody>
          <a:bodyPr/>
          <a:lstStyle/>
          <a:p>
            <a:endParaRPr lang="en-US" dirty="0">
              <a:solidFill>
                <a:srgbClr val="94C600"/>
              </a:solidFill>
            </a:endParaRPr>
          </a:p>
        </p:txBody>
      </p:sp>
      <p:sp>
        <p:nvSpPr>
          <p:cNvPr id="6" name="Slide Number Placeholder 5"/>
          <p:cNvSpPr>
            <a:spLocks noGrp="1"/>
          </p:cNvSpPr>
          <p:nvPr>
            <p:ph type="sldNum" sz="quarter" idx="12"/>
          </p:nvPr>
        </p:nvSpPr>
        <p:spPr/>
        <p:txBody>
          <a:bodyPr/>
          <a:lstStyle/>
          <a:p>
            <a:fld id="{CB0424C9-BD1A-44DA-B3CD-F512782ED3A1}" type="slidenum">
              <a:rPr lang="en-US" smtClean="0"/>
              <a:pPr/>
              <a:t>‹#›</a:t>
            </a:fld>
            <a:endParaRPr lang="en-US" dirty="0"/>
          </a:p>
        </p:txBody>
      </p:sp>
    </p:spTree>
    <p:extLst>
      <p:ext uri="{BB962C8B-B14F-4D97-AF65-F5344CB8AC3E}">
        <p14:creationId xmlns:p14="http://schemas.microsoft.com/office/powerpoint/2010/main" val="3074050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3CE3FD9-29C5-4DE0-8096-994931B7EE7C}" type="datetimeFigureOut">
              <a:rPr lang="en-US" smtClean="0"/>
              <a:pPr/>
              <a:t>12/10/2018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16AFC0E-74D6-4479-8F61-DBB01BD882EB}"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lgn="ctr">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lgn="ctr">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3CE3FD9-29C5-4DE0-8096-994931B7EE7C}" type="datetimeFigureOut">
              <a:rPr lang="en-US" smtClean="0"/>
              <a:pPr/>
              <a:t>12/10/2018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B16AFC0E-74D6-4479-8F61-DBB01BD882EB}"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3CE3FD9-29C5-4DE0-8096-994931B7EE7C}" type="datetimeFigureOut">
              <a:rPr lang="en-US" smtClean="0"/>
              <a:pPr/>
              <a:t>12/10/2018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B16AFC0E-74D6-4479-8F61-DBB01BD882EB}"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3CE3FD9-29C5-4DE0-8096-994931B7EE7C}" type="datetimeFigureOut">
              <a:rPr lang="en-US" smtClean="0"/>
              <a:pPr/>
              <a:t>12/10/2018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B16AFC0E-74D6-4479-8F61-DBB01BD882EB}"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3" name="Content Placeholder 2"/>
          <p:cNvSpPr>
            <a:spLocks noGrp="1"/>
          </p:cNvSpPr>
          <p:nvPr>
            <p:ph idx="1"/>
          </p:nvPr>
        </p:nvSpPr>
        <p:spPr>
          <a:xfrm>
            <a:off x="3200400" y="273050"/>
            <a:ext cx="548640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53CE3FD9-29C5-4DE0-8096-994931B7EE7C}" type="datetimeFigureOut">
              <a:rPr lang="en-US" smtClean="0"/>
              <a:pPr/>
              <a:t>12/10/2018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16AFC0E-74D6-4479-8F61-DBB01BD882EB}" type="slidenum">
              <a:rPr lang="en-US" smtClean="0"/>
              <a:pPr/>
              <a:t>‹#›</a:t>
            </a:fld>
            <a:endParaRPr lang="en-US" dirty="0"/>
          </a:p>
        </p:txBody>
      </p:sp>
      <p:sp>
        <p:nvSpPr>
          <p:cNvPr id="37" name="Rectangle 36"/>
          <p:cNvSpPr/>
          <p:nvPr/>
        </p:nvSpPr>
        <p:spPr>
          <a:xfrm>
            <a:off x="0" y="1563624"/>
            <a:ext cx="2761488" cy="3313176"/>
          </a:xfrm>
          <a:prstGeom prst="rect">
            <a:avLst/>
          </a:prstGeom>
          <a:solidFill>
            <a:schemeClr val="accent1"/>
          </a:solidFill>
          <a:ln>
            <a:noFill/>
          </a:ln>
          <a:effectLst>
            <a:outerShdw blurRad="50800" dist="38100" dir="2700000" algn="ctr" rotWithShape="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dirty="0">
              <a:solidFill>
                <a:prstClr val="white"/>
              </a:solidFill>
              <a:latin typeface="Tw Cen MT"/>
              <a:ea typeface="+mn-ea"/>
              <a:cs typeface="+mn-cs"/>
            </a:endParaRPr>
          </a:p>
        </p:txBody>
      </p:sp>
      <p:cxnSp>
        <p:nvCxnSpPr>
          <p:cNvPr id="39" name="Straight Connector 38"/>
          <p:cNvCxnSpPr/>
          <p:nvPr/>
        </p:nvCxnSpPr>
        <p:spPr>
          <a:xfrm rot="5400000">
            <a:off x="1128157" y="3221339"/>
            <a:ext cx="3017520" cy="794"/>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a:off x="0" y="1712976"/>
            <a:ext cx="265176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a:off x="0" y="4733544"/>
            <a:ext cx="265176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152400" y="1901952"/>
            <a:ext cx="2377440" cy="1371600"/>
          </a:xfrm>
        </p:spPr>
        <p:txBody>
          <a:bodyPr anchor="b">
            <a:normAutofit/>
          </a:bodyPr>
          <a:lstStyle>
            <a:lvl1pPr algn="l" defTabSz="914400" rtl="0" eaLnBrk="1" latinLnBrk="0" hangingPunct="1">
              <a:spcBef>
                <a:spcPct val="0"/>
              </a:spcBef>
              <a:buNone/>
              <a:tabLst>
                <a:tab pos="3830638" algn="l"/>
              </a:tabLst>
              <a:defRPr lang="en-US" sz="2600" b="1" kern="1200" cap="none" spc="20" baseline="0" dirty="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latin typeface="+mj-lt"/>
                <a:ea typeface="+mj-ea"/>
                <a:cs typeface="+mj-cs"/>
              </a:defRPr>
            </a:lvl1pPr>
          </a:lstStyle>
          <a:p>
            <a:r>
              <a:rPr lang="en-US" smtClean="0"/>
              <a:t>Click to edit Master title style</a:t>
            </a:r>
            <a:endParaRPr lang="en-US" dirty="0"/>
          </a:p>
        </p:txBody>
      </p:sp>
      <p:sp>
        <p:nvSpPr>
          <p:cNvPr id="4" name="Text Placeholder 3"/>
          <p:cNvSpPr>
            <a:spLocks noGrp="1"/>
          </p:cNvSpPr>
          <p:nvPr>
            <p:ph type="body" sz="half" idx="2"/>
          </p:nvPr>
        </p:nvSpPr>
        <p:spPr>
          <a:xfrm>
            <a:off x="152400" y="3273552"/>
            <a:ext cx="2377440" cy="1371600"/>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3200400" y="381000"/>
            <a:ext cx="5562600" cy="5638800"/>
          </a:xfrm>
          <a:solidFill>
            <a:schemeClr val="bg2"/>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5" name="Date Placeholder 4"/>
          <p:cNvSpPr>
            <a:spLocks noGrp="1"/>
          </p:cNvSpPr>
          <p:nvPr>
            <p:ph type="dt" sz="half" idx="10"/>
          </p:nvPr>
        </p:nvSpPr>
        <p:spPr/>
        <p:txBody>
          <a:bodyPr/>
          <a:lstStyle/>
          <a:p>
            <a:fld id="{53CE3FD9-29C5-4DE0-8096-994931B7EE7C}" type="datetimeFigureOut">
              <a:rPr lang="en-US" smtClean="0"/>
              <a:pPr/>
              <a:t>12/10/2018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16AFC0E-74D6-4479-8F61-DBB01BD882EB}" type="slidenum">
              <a:rPr lang="en-US" smtClean="0"/>
              <a:pPr/>
              <a:t>‹#›</a:t>
            </a:fld>
            <a:endParaRPr lang="en-US" dirty="0"/>
          </a:p>
        </p:txBody>
      </p:sp>
      <p:sp>
        <p:nvSpPr>
          <p:cNvPr id="33" name="Rectangle 32"/>
          <p:cNvSpPr/>
          <p:nvPr/>
        </p:nvSpPr>
        <p:spPr>
          <a:xfrm>
            <a:off x="0" y="1563624"/>
            <a:ext cx="2761488" cy="3313176"/>
          </a:xfrm>
          <a:prstGeom prst="rect">
            <a:avLst/>
          </a:prstGeom>
          <a:solidFill>
            <a:schemeClr val="accent1"/>
          </a:solidFill>
          <a:ln>
            <a:noFill/>
          </a:ln>
          <a:effectLst>
            <a:outerShdw blurRad="50800" dist="38100" dir="2700000" algn="ctr" rotWithShape="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dirty="0">
              <a:solidFill>
                <a:prstClr val="white"/>
              </a:solidFill>
              <a:latin typeface="Tw Cen MT"/>
              <a:ea typeface="+mn-ea"/>
              <a:cs typeface="+mn-cs"/>
            </a:endParaRPr>
          </a:p>
        </p:txBody>
      </p:sp>
      <p:cxnSp>
        <p:nvCxnSpPr>
          <p:cNvPr id="34" name="Straight Connector 33"/>
          <p:cNvCxnSpPr/>
          <p:nvPr/>
        </p:nvCxnSpPr>
        <p:spPr>
          <a:xfrm rot="5400000">
            <a:off x="1128157" y="3221339"/>
            <a:ext cx="3017520" cy="794"/>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a:off x="0" y="1712976"/>
            <a:ext cx="265176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60" name="Straight Connector 59"/>
          <p:cNvCxnSpPr/>
          <p:nvPr/>
        </p:nvCxnSpPr>
        <p:spPr>
          <a:xfrm>
            <a:off x="0" y="4733544"/>
            <a:ext cx="265176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155448" y="1905000"/>
            <a:ext cx="2377440" cy="1371600"/>
          </a:xfrm>
        </p:spPr>
        <p:txBody>
          <a:bodyPr anchor="b">
            <a:normAutofit/>
          </a:bodyPr>
          <a:lstStyle>
            <a:lvl1pPr algn="l">
              <a:defRPr sz="2600" b="1" cap="none" spc="20" baseline="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defRPr>
            </a:lvl1pPr>
          </a:lstStyle>
          <a:p>
            <a:r>
              <a:rPr lang="en-US" smtClean="0"/>
              <a:t>Click to edit Master title style</a:t>
            </a:r>
            <a:endParaRPr lang="en-US" dirty="0"/>
          </a:p>
        </p:txBody>
      </p:sp>
      <p:sp>
        <p:nvSpPr>
          <p:cNvPr id="4" name="Text Placeholder 3"/>
          <p:cNvSpPr>
            <a:spLocks noGrp="1"/>
          </p:cNvSpPr>
          <p:nvPr>
            <p:ph type="body" sz="half" idx="2"/>
          </p:nvPr>
        </p:nvSpPr>
        <p:spPr>
          <a:xfrm>
            <a:off x="152400" y="3276600"/>
            <a:ext cx="2377440" cy="1371600"/>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190" name="Rectangle 189"/>
          <p:cNvSpPr/>
          <p:nvPr/>
        </p:nvSpPr>
        <p:spPr>
          <a:xfrm>
            <a:off x="149352" y="137160"/>
            <a:ext cx="8869680" cy="6583680"/>
          </a:xfrm>
          <a:prstGeom prst="rect">
            <a:avLst/>
          </a:prstGeom>
          <a:noFill/>
          <a:ln w="19050" cmpd="sng">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dirty="0">
              <a:solidFill>
                <a:prstClr val="white"/>
              </a:solidFill>
              <a:latin typeface="Tw Cen MT"/>
              <a:ea typeface="+mn-ea"/>
              <a:cs typeface="+mn-cs"/>
            </a:endParaRPr>
          </a:p>
        </p:txBody>
      </p:sp>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57200" y="6312408"/>
            <a:ext cx="2133600" cy="365125"/>
          </a:xfrm>
          <a:prstGeom prst="rect">
            <a:avLst/>
          </a:prstGeom>
        </p:spPr>
        <p:txBody>
          <a:bodyPr vert="horz" lIns="91440" tIns="45720" rIns="91440" bIns="45720" rtlCol="0" anchor="ctr"/>
          <a:lstStyle>
            <a:lvl1pPr algn="l">
              <a:defRPr sz="1200">
                <a:solidFill>
                  <a:schemeClr val="tx2"/>
                </a:solidFill>
              </a:defRPr>
            </a:lvl1pPr>
          </a:lstStyle>
          <a:p>
            <a:fld id="{53CE3FD9-29C5-4DE0-8096-994931B7EE7C}" type="datetimeFigureOut">
              <a:rPr lang="en-US" smtClean="0"/>
              <a:pPr/>
              <a:t>12/10/2018</a:t>
            </a:fld>
            <a:endParaRPr lang="en-US" dirty="0"/>
          </a:p>
        </p:txBody>
      </p:sp>
      <p:sp>
        <p:nvSpPr>
          <p:cNvPr id="5" name="Footer Placeholder 4"/>
          <p:cNvSpPr>
            <a:spLocks noGrp="1"/>
          </p:cNvSpPr>
          <p:nvPr>
            <p:ph type="ftr" sz="quarter" idx="3"/>
          </p:nvPr>
        </p:nvSpPr>
        <p:spPr>
          <a:xfrm>
            <a:off x="2831123" y="6312408"/>
            <a:ext cx="3481754" cy="365125"/>
          </a:xfrm>
          <a:prstGeom prst="rect">
            <a:avLst/>
          </a:prstGeom>
        </p:spPr>
        <p:txBody>
          <a:bodyPr vert="horz" lIns="91440" tIns="45720" rIns="91440" bIns="45720" rtlCol="0" anchor="ctr"/>
          <a:lstStyle>
            <a:lvl1pPr algn="ctr">
              <a:defRPr sz="1200">
                <a:solidFill>
                  <a:schemeClr val="tx2"/>
                </a:solidFill>
              </a:defRPr>
            </a:lvl1pPr>
          </a:lstStyle>
          <a:p>
            <a:endParaRPr lang="en-US" dirty="0"/>
          </a:p>
        </p:txBody>
      </p:sp>
      <p:sp>
        <p:nvSpPr>
          <p:cNvPr id="6" name="Slide Number Placeholder 5"/>
          <p:cNvSpPr>
            <a:spLocks noGrp="1"/>
          </p:cNvSpPr>
          <p:nvPr>
            <p:ph type="sldNum" sz="quarter" idx="4"/>
          </p:nvPr>
        </p:nvSpPr>
        <p:spPr>
          <a:xfrm>
            <a:off x="6553200" y="6312408"/>
            <a:ext cx="2133600" cy="365125"/>
          </a:xfrm>
          <a:prstGeom prst="rect">
            <a:avLst/>
          </a:prstGeom>
        </p:spPr>
        <p:txBody>
          <a:bodyPr vert="horz" lIns="91440" tIns="45720" rIns="91440" bIns="45720" rtlCol="0" anchor="ctr"/>
          <a:lstStyle>
            <a:lvl1pPr algn="r">
              <a:defRPr sz="1200">
                <a:solidFill>
                  <a:schemeClr val="tx2"/>
                </a:solidFill>
              </a:defRPr>
            </a:lvl1pPr>
          </a:lstStyle>
          <a:p>
            <a:fld id="{B16AFC0E-74D6-4479-8F61-DBB01BD882EB}" type="slidenum">
              <a:rPr lang="en-US" smtClean="0"/>
              <a:pPr/>
              <a:t>‹#›</a:t>
            </a:fld>
            <a:endParaRPr lang="en-US" dirty="0"/>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tabLst>
          <a:tab pos="3830638" algn="l"/>
        </a:tabLst>
        <a:defRPr sz="3600" b="1" kern="1200" cap="none" spc="50">
          <a:ln w="13335" cmpd="sng">
            <a:solidFill>
              <a:schemeClr val="accent1">
                <a:lumMod val="50000"/>
              </a:schemeClr>
            </a:solidFill>
            <a:prstDash val="solid"/>
          </a:ln>
          <a:solidFill>
            <a:schemeClr val="accent6">
              <a:tint val="1000"/>
            </a:schemeClr>
          </a:solidFill>
          <a:effectLst/>
          <a:latin typeface="+mj-lt"/>
          <a:ea typeface="+mj-ea"/>
          <a:cs typeface="+mj-cs"/>
        </a:defRPr>
      </a:lvl1pPr>
    </p:titleStyle>
    <p:bodyStyle>
      <a:lvl1pPr marL="274320" indent="-274320" algn="l" defTabSz="914400" rtl="0" eaLnBrk="1" latinLnBrk="0" hangingPunct="1">
        <a:spcBef>
          <a:spcPct val="20000"/>
        </a:spcBef>
        <a:buClr>
          <a:schemeClr val="accent1">
            <a:lumMod val="60000"/>
            <a:lumOff val="40000"/>
          </a:schemeClr>
        </a:buClr>
        <a:buFont typeface="Arial" pitchFamily="34" charset="0"/>
        <a:buChar char="•"/>
        <a:defRPr sz="2400" kern="1200">
          <a:solidFill>
            <a:schemeClr val="tx2"/>
          </a:solidFill>
          <a:latin typeface="+mn-lt"/>
          <a:ea typeface="+mn-ea"/>
          <a:cs typeface="+mn-cs"/>
        </a:defRPr>
      </a:lvl1pPr>
      <a:lvl2pPr marL="548640" indent="-182880" algn="l" defTabSz="914400" rtl="0" eaLnBrk="1" latinLnBrk="0" hangingPunct="1">
        <a:spcBef>
          <a:spcPct val="20000"/>
        </a:spcBef>
        <a:buClr>
          <a:schemeClr val="accent1">
            <a:lumMod val="60000"/>
            <a:lumOff val="40000"/>
          </a:schemeClr>
        </a:buClr>
        <a:buFont typeface="Arial" pitchFamily="34" charset="0"/>
        <a:buChar char="•"/>
        <a:defRPr sz="2000" kern="1200">
          <a:solidFill>
            <a:schemeClr val="tx1"/>
          </a:solidFill>
          <a:latin typeface="+mn-lt"/>
          <a:ea typeface="+mn-ea"/>
          <a:cs typeface="+mn-cs"/>
        </a:defRPr>
      </a:lvl2pPr>
      <a:lvl3pPr marL="914400" indent="-228600" algn="l" defTabSz="914400" rtl="0" eaLnBrk="1" latinLnBrk="0" hangingPunct="1">
        <a:spcBef>
          <a:spcPct val="20000"/>
        </a:spcBef>
        <a:buClr>
          <a:schemeClr val="accent2"/>
        </a:buClr>
        <a:buFont typeface="Arial" pitchFamily="34" charset="0"/>
        <a:buChar char="•"/>
        <a:defRPr sz="2000" kern="1200">
          <a:solidFill>
            <a:schemeClr val="tx2"/>
          </a:solidFill>
          <a:latin typeface="+mn-lt"/>
          <a:ea typeface="+mn-ea"/>
          <a:cs typeface="+mn-cs"/>
        </a:defRPr>
      </a:lvl3pPr>
      <a:lvl4pPr marL="118872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4pPr>
      <a:lvl5pPr marL="1463040" indent="-228600" algn="l" defTabSz="914400" rtl="0" eaLnBrk="1" latinLnBrk="0" hangingPunct="1">
        <a:spcBef>
          <a:spcPct val="20000"/>
        </a:spcBef>
        <a:buClr>
          <a:schemeClr val="accent4"/>
        </a:buClr>
        <a:buFont typeface="Arial" pitchFamily="34" charset="0"/>
        <a:buChar char="•"/>
        <a:defRPr sz="1600" kern="1200" baseline="0">
          <a:solidFill>
            <a:schemeClr val="tx2"/>
          </a:solidFill>
          <a:latin typeface="+mn-lt"/>
          <a:ea typeface="+mn-ea"/>
          <a:cs typeface="+mn-cs"/>
        </a:defRPr>
      </a:lvl5pPr>
      <a:lvl6pPr marL="1691640" indent="-182880" algn="l" defTabSz="914400" rtl="0" eaLnBrk="1" latinLnBrk="0" hangingPunct="1">
        <a:spcBef>
          <a:spcPct val="20000"/>
        </a:spcBef>
        <a:buClr>
          <a:schemeClr val="accent5"/>
        </a:buClr>
        <a:buFont typeface="Arial" pitchFamily="34" charset="0"/>
        <a:buChar char="•"/>
        <a:defRPr sz="1600" kern="1200">
          <a:solidFill>
            <a:schemeClr val="tx1"/>
          </a:solidFill>
          <a:latin typeface="+mn-lt"/>
          <a:ea typeface="+mn-ea"/>
          <a:cs typeface="+mn-cs"/>
        </a:defRPr>
      </a:lvl6pPr>
      <a:lvl7pPr marL="19202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7pPr>
      <a:lvl8pPr marL="2148840" indent="-182880" algn="l" defTabSz="914400" rtl="0" eaLnBrk="1" latinLnBrk="0" hangingPunct="1">
        <a:spcBef>
          <a:spcPct val="20000"/>
        </a:spcBef>
        <a:buClr>
          <a:schemeClr val="accent3"/>
        </a:buClr>
        <a:buFont typeface="Arial" pitchFamily="34" charset="0"/>
        <a:buChar char="•"/>
        <a:defRPr sz="1600" kern="1200">
          <a:solidFill>
            <a:schemeClr val="tx1"/>
          </a:solidFill>
          <a:latin typeface="+mn-lt"/>
          <a:ea typeface="+mn-ea"/>
          <a:cs typeface="+mn-cs"/>
        </a:defRPr>
      </a:lvl8pPr>
      <a:lvl9pPr marL="23774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8" name="Rectangle 7"/>
          <p:cNvSpPr/>
          <p:nvPr/>
        </p:nvSpPr>
        <p:spPr bwMode="hidden">
          <a:xfrm>
            <a:off x="0" y="1335973"/>
            <a:ext cx="9144000" cy="552202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Text Placeholder 2"/>
          <p:cNvSpPr>
            <a:spLocks noGrp="1"/>
          </p:cNvSpPr>
          <p:nvPr>
            <p:ph type="body" idx="1"/>
          </p:nvPr>
        </p:nvSpPr>
        <p:spPr>
          <a:xfrm>
            <a:off x="457200" y="2019301"/>
            <a:ext cx="8229600" cy="411734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2981325" y="273180"/>
            <a:ext cx="3181350" cy="292100"/>
          </a:xfrm>
          <a:prstGeom prst="rect">
            <a:avLst/>
          </a:prstGeom>
        </p:spPr>
        <p:txBody>
          <a:bodyPr vert="horz" lIns="91440" tIns="45720" rIns="91440" bIns="45720" rtlCol="0" anchor="ctr">
            <a:noAutofit/>
          </a:bodyPr>
          <a:lstStyle>
            <a:lvl1pPr algn="ctr">
              <a:defRPr sz="1200" b="0" cap="all" spc="300" baseline="0">
                <a:solidFill>
                  <a:schemeClr val="tx1"/>
                </a:solidFill>
              </a:defRPr>
            </a:lvl1pPr>
          </a:lstStyle>
          <a:p>
            <a:fld id="{53CE3FD9-29C5-4DE0-8096-994931B7EE7C}" type="datetimeFigureOut">
              <a:rPr lang="en-US" smtClean="0"/>
              <a:pPr/>
              <a:t>12/10/2018</a:t>
            </a:fld>
            <a:endParaRPr lang="en-US" dirty="0"/>
          </a:p>
        </p:txBody>
      </p:sp>
      <p:sp>
        <p:nvSpPr>
          <p:cNvPr id="5" name="Footer Placeholder 4"/>
          <p:cNvSpPr>
            <a:spLocks noGrp="1"/>
          </p:cNvSpPr>
          <p:nvPr>
            <p:ph type="ftr" sz="quarter" idx="3"/>
          </p:nvPr>
        </p:nvSpPr>
        <p:spPr>
          <a:xfrm>
            <a:off x="1447800" y="6486525"/>
            <a:ext cx="6248400" cy="292100"/>
          </a:xfrm>
          <a:prstGeom prst="rect">
            <a:avLst/>
          </a:prstGeom>
        </p:spPr>
        <p:txBody>
          <a:bodyPr vert="horz" lIns="91440" tIns="45720" rIns="91440" bIns="45720" rtlCol="0" anchor="ctr">
            <a:normAutofit/>
          </a:bodyPr>
          <a:lstStyle>
            <a:lvl1pPr algn="ctr">
              <a:defRPr sz="1100" b="0" cap="all" spc="300" baseline="0">
                <a:solidFill>
                  <a:schemeClr val="tx1"/>
                </a:solidFill>
              </a:defRPr>
            </a:lvl1pPr>
          </a:lstStyle>
          <a:p>
            <a:endParaRPr lang="en-US" dirty="0"/>
          </a:p>
        </p:txBody>
      </p:sp>
      <p:sp>
        <p:nvSpPr>
          <p:cNvPr id="6" name="Slide Number Placeholder 5"/>
          <p:cNvSpPr>
            <a:spLocks noGrp="1"/>
          </p:cNvSpPr>
          <p:nvPr>
            <p:ph type="sldNum" sz="quarter" idx="4"/>
          </p:nvPr>
        </p:nvSpPr>
        <p:spPr>
          <a:xfrm>
            <a:off x="4038600" y="6172200"/>
            <a:ext cx="1066800" cy="304800"/>
          </a:xfrm>
          <a:prstGeom prst="rect">
            <a:avLst/>
          </a:prstGeom>
          <a:ln>
            <a:noFill/>
          </a:ln>
        </p:spPr>
        <p:txBody>
          <a:bodyPr vert="horz" lIns="0" tIns="0" rIns="0" bIns="0" rtlCol="0" anchor="ctr">
            <a:normAutofit/>
          </a:bodyPr>
          <a:lstStyle>
            <a:lvl1pPr algn="ctr">
              <a:defRPr sz="1200" b="1">
                <a:solidFill>
                  <a:schemeClr val="tx1"/>
                </a:solidFill>
              </a:defRPr>
            </a:lvl1pPr>
          </a:lstStyle>
          <a:p>
            <a:fld id="{B16AFC0E-74D6-4479-8F61-DBB01BD882EB}" type="slidenum">
              <a:rPr lang="en-US" smtClean="0"/>
              <a:pPr/>
              <a:t>‹#›</a:t>
            </a:fld>
            <a:endParaRPr lang="en-US" dirty="0"/>
          </a:p>
        </p:txBody>
      </p:sp>
      <p:cxnSp>
        <p:nvCxnSpPr>
          <p:cNvPr id="10" name="Straight Connector 9"/>
          <p:cNvCxnSpPr/>
          <p:nvPr/>
        </p:nvCxnSpPr>
        <p:spPr>
          <a:xfrm>
            <a:off x="0" y="1331436"/>
            <a:ext cx="9144000" cy="1588"/>
          </a:xfrm>
          <a:prstGeom prst="line">
            <a:avLst/>
          </a:prstGeom>
          <a:ln w="12700">
            <a:solidFill>
              <a:schemeClr val="tx2">
                <a:lumMod val="75000"/>
              </a:schemeClr>
            </a:solidFill>
          </a:ln>
          <a:effectLst/>
        </p:spPr>
        <p:style>
          <a:lnRef idx="1">
            <a:schemeClr val="accent1"/>
          </a:lnRef>
          <a:fillRef idx="0">
            <a:schemeClr val="accent1"/>
          </a:fillRef>
          <a:effectRef idx="0">
            <a:schemeClr val="accent1"/>
          </a:effectRef>
          <a:fontRef idx="minor">
            <a:schemeClr val="tx1"/>
          </a:fontRef>
        </p:style>
      </p:cxnSp>
      <p:sp>
        <p:nvSpPr>
          <p:cNvPr id="2" name="Title Placeholder 1"/>
          <p:cNvSpPr>
            <a:spLocks noGrp="1"/>
          </p:cNvSpPr>
          <p:nvPr>
            <p:ph type="title"/>
          </p:nvPr>
        </p:nvSpPr>
        <p:spPr>
          <a:xfrm>
            <a:off x="2514600" y="975360"/>
            <a:ext cx="4114800" cy="701040"/>
          </a:xfrm>
          <a:prstGeom prst="rect">
            <a:avLst/>
          </a:prstGeom>
          <a:solidFill>
            <a:schemeClr val="tx1"/>
          </a:solidFill>
          <a:ln w="76200" cmpd="thinThick">
            <a:solidFill>
              <a:schemeClr val="tx1"/>
            </a:solidFill>
            <a:miter lim="800000"/>
          </a:ln>
        </p:spPr>
        <p:txBody>
          <a:bodyPr vert="horz" lIns="91440" tIns="45720" rIns="91440" bIns="45720" rtlCol="0" anchor="ctr" anchorCtr="0">
            <a:normAutofit/>
          </a:bodyPr>
          <a:lstStyle/>
          <a:p>
            <a:r>
              <a:rPr lang="en-US" smtClean="0"/>
              <a:t>Click to edit Master title style</a:t>
            </a:r>
            <a:endParaRPr lang="en-US" dirty="0"/>
          </a:p>
        </p:txBody>
      </p:sp>
    </p:spTree>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ts val="400"/>
        </a:spcBef>
        <a:buNone/>
        <a:defRPr sz="1800" b="1" kern="1200" cap="all" spc="0" baseline="0">
          <a:solidFill>
            <a:schemeClr val="bg1">
              <a:lumMod val="75000"/>
              <a:lumOff val="25000"/>
            </a:schemeClr>
          </a:solidFill>
          <a:effectLst/>
          <a:latin typeface="+mj-lt"/>
          <a:ea typeface="+mj-ea"/>
          <a:cs typeface="Tunga" pitchFamily="2"/>
        </a:defRPr>
      </a:lvl1pPr>
    </p:titleStyle>
    <p:bodyStyle>
      <a:lvl1pPr marL="0" indent="0" algn="ctr" defTabSz="914400" rtl="0" eaLnBrk="1" latinLnBrk="0" hangingPunct="1">
        <a:lnSpc>
          <a:spcPct val="100000"/>
        </a:lnSpc>
        <a:spcBef>
          <a:spcPts val="600"/>
        </a:spcBef>
        <a:spcAft>
          <a:spcPts val="0"/>
        </a:spcAft>
        <a:buClr>
          <a:schemeClr val="accent1"/>
        </a:buClr>
        <a:buFontTx/>
        <a:buNone/>
        <a:defRPr sz="2000" b="0" i="0" kern="1200" cap="none" spc="30" baseline="0">
          <a:solidFill>
            <a:schemeClr val="tx1"/>
          </a:solidFill>
          <a:latin typeface="+mn-lt"/>
          <a:ea typeface="+mn-ea"/>
          <a:cs typeface="Tahoma" pitchFamily="34" charset="0"/>
        </a:defRPr>
      </a:lvl1pPr>
      <a:lvl2pPr marL="0" indent="0" algn="ctr" defTabSz="914400" rtl="0" eaLnBrk="1" latinLnBrk="0" hangingPunct="1">
        <a:lnSpc>
          <a:spcPct val="100000"/>
        </a:lnSpc>
        <a:spcBef>
          <a:spcPts val="1200"/>
        </a:spcBef>
        <a:buClr>
          <a:schemeClr val="accent1"/>
        </a:buClr>
        <a:buFontTx/>
        <a:buNone/>
        <a:defRPr sz="1800" kern="1200">
          <a:solidFill>
            <a:schemeClr val="tx2"/>
          </a:solidFill>
          <a:latin typeface="+mn-lt"/>
          <a:ea typeface="+mn-ea"/>
          <a:cs typeface="Tahoma" pitchFamily="34" charset="0"/>
        </a:defRPr>
      </a:lvl2pPr>
      <a:lvl3pPr marL="0" indent="0" algn="ctr" defTabSz="914400" rtl="0" eaLnBrk="1" latinLnBrk="0" hangingPunct="1">
        <a:lnSpc>
          <a:spcPct val="100000"/>
        </a:lnSpc>
        <a:spcBef>
          <a:spcPts val="1200"/>
        </a:spcBef>
        <a:buClr>
          <a:schemeClr val="accent1"/>
        </a:buClr>
        <a:buFontTx/>
        <a:buNone/>
        <a:defRPr sz="1600" kern="1200">
          <a:solidFill>
            <a:schemeClr val="tx1"/>
          </a:solidFill>
          <a:latin typeface="+mn-lt"/>
          <a:ea typeface="+mn-ea"/>
          <a:cs typeface="Tahoma" pitchFamily="34" charset="0"/>
        </a:defRPr>
      </a:lvl3pPr>
      <a:lvl4pPr marL="0" indent="0" algn="ctr" defTabSz="914400" rtl="0" eaLnBrk="1" latinLnBrk="0" hangingPunct="1">
        <a:lnSpc>
          <a:spcPct val="100000"/>
        </a:lnSpc>
        <a:spcBef>
          <a:spcPts val="1200"/>
        </a:spcBef>
        <a:buClr>
          <a:schemeClr val="accent1"/>
        </a:buClr>
        <a:buFontTx/>
        <a:buNone/>
        <a:defRPr sz="1400" kern="1200">
          <a:solidFill>
            <a:schemeClr val="tx2"/>
          </a:solidFill>
          <a:latin typeface="+mn-lt"/>
          <a:ea typeface="+mn-ea"/>
          <a:cs typeface="Tahoma" pitchFamily="34" charset="0"/>
        </a:defRPr>
      </a:lvl4pPr>
      <a:lvl5pPr marL="0" indent="0" algn="ctr" defTabSz="914400" rtl="0" eaLnBrk="1" latinLnBrk="0" hangingPunct="1">
        <a:lnSpc>
          <a:spcPct val="100000"/>
        </a:lnSpc>
        <a:spcBef>
          <a:spcPts val="1200"/>
        </a:spcBef>
        <a:buClr>
          <a:schemeClr val="accent1"/>
        </a:buClr>
        <a:buFontTx/>
        <a:buNone/>
        <a:defRPr sz="1400" kern="1200" baseline="0">
          <a:solidFill>
            <a:schemeClr val="tx1"/>
          </a:solidFill>
          <a:latin typeface="+mn-lt"/>
          <a:ea typeface="+mn-ea"/>
          <a:cs typeface="Tahoma" pitchFamily="34" charset="0"/>
        </a:defRPr>
      </a:lvl5pPr>
      <a:lvl6pPr marL="0" indent="0" algn="ctr" defTabSz="914400" rtl="0" eaLnBrk="1" latinLnBrk="0" hangingPunct="1">
        <a:lnSpc>
          <a:spcPct val="100000"/>
        </a:lnSpc>
        <a:spcBef>
          <a:spcPts val="1200"/>
        </a:spcBef>
        <a:buFont typeface="Arial" pitchFamily="34" charset="0"/>
        <a:buNone/>
        <a:defRPr sz="1400" kern="1200">
          <a:solidFill>
            <a:schemeClr val="tx2"/>
          </a:solidFill>
          <a:latin typeface="+mn-lt"/>
          <a:ea typeface="+mn-ea"/>
          <a:cs typeface="+mn-cs"/>
        </a:defRPr>
      </a:lvl6pPr>
      <a:lvl7pPr marL="0" indent="0" algn="ctr" defTabSz="914400" rtl="0" eaLnBrk="1" latinLnBrk="0" hangingPunct="1">
        <a:lnSpc>
          <a:spcPct val="100000"/>
        </a:lnSpc>
        <a:spcBef>
          <a:spcPts val="1200"/>
        </a:spcBef>
        <a:buFont typeface="Arial" pitchFamily="34" charset="0"/>
        <a:buNone/>
        <a:defRPr sz="1400" kern="1200">
          <a:solidFill>
            <a:schemeClr val="tx1"/>
          </a:solidFill>
          <a:latin typeface="+mn-lt"/>
          <a:ea typeface="+mn-ea"/>
          <a:cs typeface="+mn-cs"/>
        </a:defRPr>
      </a:lvl7pPr>
      <a:lvl8pPr marL="0" indent="0" algn="ctr" defTabSz="914400" rtl="0" eaLnBrk="1" latinLnBrk="0" hangingPunct="1">
        <a:lnSpc>
          <a:spcPct val="100000"/>
        </a:lnSpc>
        <a:spcBef>
          <a:spcPts val="1200"/>
        </a:spcBef>
        <a:buFont typeface="Arial" pitchFamily="34" charset="0"/>
        <a:buNone/>
        <a:defRPr sz="1400" kern="1200">
          <a:solidFill>
            <a:schemeClr val="tx2"/>
          </a:solidFill>
          <a:latin typeface="+mn-lt"/>
          <a:ea typeface="+mn-ea"/>
          <a:cs typeface="+mn-cs"/>
        </a:defRPr>
      </a:lvl8pPr>
      <a:lvl9pPr marL="0" indent="0" algn="ctr" defTabSz="914400" rtl="0" eaLnBrk="1" latinLnBrk="0" hangingPunct="1">
        <a:lnSpc>
          <a:spcPct val="100000"/>
        </a:lnSpc>
        <a:spcBef>
          <a:spcPts val="1200"/>
        </a:spcBef>
        <a:buFont typeface="Arial" pitchFamily="34" charset="0"/>
        <a:buNone/>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42" name="Group 41"/>
          <p:cNvGrpSpPr/>
          <p:nvPr/>
        </p:nvGrpSpPr>
        <p:grpSpPr>
          <a:xfrm>
            <a:off x="-304800"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solidFill>
                  <a:prstClr val="black"/>
                </a:solidFill>
              </a:endParaRPr>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solidFill>
                  <a:prstClr val="black"/>
                </a:solidFill>
              </a:endParaRPr>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solidFill>
                  <a:prstClr val="black"/>
                </a:solidFill>
              </a:endParaRPr>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solidFill>
                  <a:prstClr val="black"/>
                </a:solidFill>
              </a:endParaRPr>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solidFill>
                  <a:prstClr val="black"/>
                </a:solidFill>
              </a:endParaRPr>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grpSp>
      <p:sp>
        <p:nvSpPr>
          <p:cNvPr id="66" name="Rectangle 65"/>
          <p:cNvSpPr/>
          <p:nvPr/>
        </p:nvSpPr>
        <p:spPr>
          <a:xfrm>
            <a:off x="457200" y="333487"/>
            <a:ext cx="822960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70" name="Rectangle 69"/>
          <p:cNvSpPr/>
          <p:nvPr/>
        </p:nvSpPr>
        <p:spPr>
          <a:xfrm>
            <a:off x="4561242" y="-21511"/>
            <a:ext cx="3679116"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71" name="Rectangle 7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2" name="Title Placeholder 1"/>
          <p:cNvSpPr>
            <a:spLocks noGrp="1"/>
          </p:cNvSpPr>
          <p:nvPr>
            <p:ph type="title"/>
          </p:nvPr>
        </p:nvSpPr>
        <p:spPr>
          <a:xfrm>
            <a:off x="1043490" y="1027664"/>
            <a:ext cx="7024744" cy="1143000"/>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43492" y="2323652"/>
            <a:ext cx="6777317" cy="350897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5997388" y="224492"/>
            <a:ext cx="2133600" cy="365125"/>
          </a:xfrm>
          <a:prstGeom prst="rect">
            <a:avLst/>
          </a:prstGeom>
        </p:spPr>
        <p:txBody>
          <a:bodyPr vert="horz" lIns="91440" tIns="45720" rIns="91440" bIns="45720" rtlCol="0" anchor="ctr"/>
          <a:lstStyle>
            <a:lvl1pPr algn="r">
              <a:defRPr sz="1200">
                <a:solidFill>
                  <a:srgbClr val="FEFEFE"/>
                </a:solidFill>
              </a:defRPr>
            </a:lvl1pPr>
          </a:lstStyle>
          <a:p>
            <a:fld id="{B5F82434-0E44-4BE3-8620-86F9B3766F27}" type="datetimeFigureOut">
              <a:rPr lang="en-US" smtClean="0"/>
              <a:pPr/>
              <a:t>12/10/2018</a:t>
            </a:fld>
            <a:endParaRPr lang="en-US" dirty="0"/>
          </a:p>
        </p:txBody>
      </p:sp>
      <p:sp>
        <p:nvSpPr>
          <p:cNvPr id="5" name="Footer Placeholder 4"/>
          <p:cNvSpPr>
            <a:spLocks noGrp="1"/>
          </p:cNvSpPr>
          <p:nvPr>
            <p:ph type="ftr" sz="quarter" idx="3"/>
          </p:nvPr>
        </p:nvSpPr>
        <p:spPr>
          <a:xfrm>
            <a:off x="4641448" y="5852160"/>
            <a:ext cx="3502152" cy="365125"/>
          </a:xfrm>
          <a:prstGeom prst="rect">
            <a:avLst/>
          </a:prstGeom>
        </p:spPr>
        <p:txBody>
          <a:bodyPr vert="horz" lIns="91440" tIns="45720" rIns="91440" bIns="45720" rtlCol="0" anchor="ctr"/>
          <a:lstStyle>
            <a:lvl1pPr algn="r">
              <a:defRPr sz="1200">
                <a:solidFill>
                  <a:schemeClr val="accent1"/>
                </a:solidFill>
              </a:defRPr>
            </a:lvl1pPr>
          </a:lstStyle>
          <a:p>
            <a:endParaRPr lang="en-US" dirty="0">
              <a:solidFill>
                <a:srgbClr val="94C600"/>
              </a:solidFill>
            </a:endParaRPr>
          </a:p>
        </p:txBody>
      </p:sp>
      <p:sp>
        <p:nvSpPr>
          <p:cNvPr id="6" name="Slide Number Placeholder 5"/>
          <p:cNvSpPr>
            <a:spLocks noGrp="1"/>
          </p:cNvSpPr>
          <p:nvPr>
            <p:ph type="sldNum" sz="quarter" idx="4"/>
          </p:nvPr>
        </p:nvSpPr>
        <p:spPr>
          <a:xfrm>
            <a:off x="4649096" y="224491"/>
            <a:ext cx="1332156" cy="365125"/>
          </a:xfrm>
          <a:prstGeom prst="rect">
            <a:avLst/>
          </a:prstGeom>
        </p:spPr>
        <p:txBody>
          <a:bodyPr vert="horz" lIns="91440" tIns="45720" rIns="91440" bIns="45720" rtlCol="0" anchor="ctr"/>
          <a:lstStyle>
            <a:lvl1pPr algn="l">
              <a:defRPr sz="1200">
                <a:solidFill>
                  <a:srgbClr val="FEFEFE"/>
                </a:solidFill>
              </a:defRPr>
            </a:lvl1pPr>
          </a:lstStyle>
          <a:p>
            <a:fld id="{CB0424C9-BD1A-44DA-B3CD-F512782ED3A1}" type="slidenum">
              <a:rPr lang="en-US" smtClean="0"/>
              <a:pPr/>
              <a:t>‹#›</a:t>
            </a:fld>
            <a:endParaRPr lang="en-US" dirty="0"/>
          </a:p>
        </p:txBody>
      </p:sp>
    </p:spTree>
    <p:extLst>
      <p:ext uri="{BB962C8B-B14F-4D97-AF65-F5344CB8AC3E}">
        <p14:creationId xmlns:p14="http://schemas.microsoft.com/office/powerpoint/2010/main" val="2310289444"/>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274320" algn="l" defTabSz="914400" rtl="0"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l" defTabSz="914400" rtl="0"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l" defTabSz="914400" rtl="0"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l" defTabSz="914400" rtl="0"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l" defTabSz="914400" rtl="0"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audio" Target="../media/media1.wav"/><Relationship Id="rId2" Type="http://schemas.microsoft.com/office/2007/relationships/media" Target="../media/media1.wav"/><Relationship Id="rId1" Type="http://schemas.openxmlformats.org/officeDocument/2006/relationships/themeOverride" Target="../theme/themeOverride1.xml"/><Relationship Id="rId5" Type="http://schemas.openxmlformats.org/officeDocument/2006/relationships/image" Target="../media/image3.png"/><Relationship Id="rId4" Type="http://schemas.openxmlformats.org/officeDocument/2006/relationships/slideLayout" Target="../slideLayouts/slideLayout24.xml"/></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9.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0.xml"/></Relationships>
</file>

<file path=ppt/slides/_rels/slide1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1.xml"/></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2.xml"/></Relationships>
</file>

<file path=ppt/slides/_rels/slide1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4.xml"/></Relationships>
</file>

<file path=ppt/slides/_rels/slide1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5.xml"/></Relationships>
</file>

<file path=ppt/slides/_rels/slide1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6.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23.xml"/><Relationship Id="rId1" Type="http://schemas.openxmlformats.org/officeDocument/2006/relationships/themeOverride" Target="../theme/themeOverr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3" Type="http://schemas.openxmlformats.org/officeDocument/2006/relationships/audio" Target="../media/media2.wav"/><Relationship Id="rId2" Type="http://schemas.microsoft.com/office/2007/relationships/media" Target="../media/media2.wav"/><Relationship Id="rId1" Type="http://schemas.openxmlformats.org/officeDocument/2006/relationships/themeOverride" Target="../theme/themeOverride3.xml"/><Relationship Id="rId6" Type="http://schemas.openxmlformats.org/officeDocument/2006/relationships/image" Target="../media/image4.png"/><Relationship Id="rId5" Type="http://schemas.openxmlformats.org/officeDocument/2006/relationships/notesSlide" Target="../notesSlides/notesSlide1.xml"/><Relationship Id="rId4" Type="http://schemas.openxmlformats.org/officeDocument/2006/relationships/slideLayout" Target="../slideLayouts/slideLayout2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4.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5.xml"/></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6.xml"/></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7.xml"/></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11560" y="29489"/>
            <a:ext cx="7776864" cy="3975576"/>
          </a:xfrm>
        </p:spPr>
        <p:txBody>
          <a:bodyPr>
            <a:noAutofit/>
          </a:bodyPr>
          <a:lstStyle/>
          <a:p>
            <a:pPr lvl="0" algn="ctr">
              <a:buClr>
                <a:srgbClr val="94C600"/>
              </a:buClr>
            </a:pPr>
            <a:endParaRPr lang="en-US" sz="6000" cap="all" dirty="0" smtClean="0">
              <a:solidFill>
                <a:srgbClr val="333333"/>
              </a:solidFill>
              <a:latin typeface="Bernard MT Condensed"/>
              <a:cs typeface="Times New Roman"/>
            </a:endParaRPr>
          </a:p>
          <a:p>
            <a:pPr marL="68580" indent="0" algn="ctr" rtl="1">
              <a:buNone/>
            </a:pPr>
            <a:r>
              <a:rPr lang="ar-SA" sz="6600" b="1" cap="all" dirty="0" smtClean="0">
                <a:solidFill>
                  <a:schemeClr val="accent1">
                    <a:lumMod val="75000"/>
                  </a:schemeClr>
                </a:solidFill>
                <a:latin typeface="Times New Roman"/>
                <a:ea typeface="Times New Roman"/>
                <a:cs typeface="PT Bold Broken"/>
              </a:rPr>
              <a:t>خصوصية </a:t>
            </a:r>
            <a:r>
              <a:rPr lang="ar-SA" sz="6600" b="1" cap="all" dirty="0">
                <a:solidFill>
                  <a:schemeClr val="accent1">
                    <a:lumMod val="75000"/>
                  </a:schemeClr>
                </a:solidFill>
                <a:latin typeface="Times New Roman"/>
                <a:ea typeface="Times New Roman"/>
                <a:cs typeface="PT Bold Broken"/>
              </a:rPr>
              <a:t>العمل </a:t>
            </a:r>
            <a:r>
              <a:rPr lang="ar-SA" sz="6600" b="1" cap="all" dirty="0" smtClean="0">
                <a:solidFill>
                  <a:schemeClr val="accent1">
                    <a:lumMod val="75000"/>
                  </a:schemeClr>
                </a:solidFill>
                <a:latin typeface="Times New Roman"/>
                <a:ea typeface="Times New Roman"/>
                <a:cs typeface="PT Bold Broken"/>
              </a:rPr>
              <a:t>المصرفي</a:t>
            </a:r>
            <a:r>
              <a:rPr lang="en-US" sz="6000" cap="all" dirty="0">
                <a:solidFill>
                  <a:schemeClr val="accent1">
                    <a:lumMod val="75000"/>
                  </a:schemeClr>
                </a:solidFill>
                <a:latin typeface="Times New Roman"/>
                <a:ea typeface="Times New Roman"/>
                <a:cs typeface="Traditional Arabic"/>
              </a:rPr>
              <a:t/>
            </a:r>
            <a:br>
              <a:rPr lang="en-US" sz="6000" cap="all" dirty="0">
                <a:solidFill>
                  <a:schemeClr val="accent1">
                    <a:lumMod val="75000"/>
                  </a:schemeClr>
                </a:solidFill>
                <a:latin typeface="Times New Roman"/>
                <a:ea typeface="Times New Roman"/>
                <a:cs typeface="Traditional Arabic"/>
              </a:rPr>
            </a:br>
            <a:r>
              <a:rPr lang="en-US" sz="5400" cap="all" dirty="0" smtClean="0">
                <a:solidFill>
                  <a:schemeClr val="accent1">
                    <a:lumMod val="75000"/>
                  </a:schemeClr>
                </a:solidFill>
                <a:latin typeface="Times New Roman"/>
                <a:ea typeface="Times New Roman"/>
                <a:cs typeface="Traditional Arabic"/>
              </a:rPr>
              <a:t>  </a:t>
            </a:r>
            <a:r>
              <a:rPr lang="en-US" sz="5400" cap="all" dirty="0">
                <a:solidFill>
                  <a:schemeClr val="accent1">
                    <a:lumMod val="75000"/>
                  </a:schemeClr>
                </a:solidFill>
                <a:latin typeface="Bernard MT Condensed"/>
                <a:ea typeface="Times New Roman"/>
                <a:cs typeface="Times New Roman"/>
              </a:rPr>
              <a:t>Privacy  of</a:t>
            </a:r>
            <a:br>
              <a:rPr lang="en-US" sz="5400" cap="all" dirty="0">
                <a:solidFill>
                  <a:schemeClr val="accent1">
                    <a:lumMod val="75000"/>
                  </a:schemeClr>
                </a:solidFill>
                <a:latin typeface="Bernard MT Condensed"/>
                <a:ea typeface="Times New Roman"/>
                <a:cs typeface="Times New Roman"/>
              </a:rPr>
            </a:br>
            <a:r>
              <a:rPr lang="en-US" sz="5400" cap="all" dirty="0">
                <a:solidFill>
                  <a:schemeClr val="accent1">
                    <a:lumMod val="75000"/>
                  </a:schemeClr>
                </a:solidFill>
                <a:latin typeface="Bernard MT Condensed"/>
                <a:ea typeface="Times New Roman"/>
                <a:cs typeface="Times New Roman"/>
              </a:rPr>
              <a:t> Banking </a:t>
            </a:r>
            <a:r>
              <a:rPr lang="en-US" sz="5400" cap="all" dirty="0" smtClean="0">
                <a:solidFill>
                  <a:schemeClr val="accent1">
                    <a:lumMod val="75000"/>
                  </a:schemeClr>
                </a:solidFill>
                <a:latin typeface="Bernard MT Condensed"/>
                <a:ea typeface="Times New Roman"/>
                <a:cs typeface="Times New Roman"/>
              </a:rPr>
              <a:t>Business</a:t>
            </a:r>
          </a:p>
        </p:txBody>
      </p:sp>
      <p:sp>
        <p:nvSpPr>
          <p:cNvPr id="4" name="Title 1"/>
          <p:cNvSpPr txBox="1">
            <a:spLocks/>
          </p:cNvSpPr>
          <p:nvPr/>
        </p:nvSpPr>
        <p:spPr>
          <a:xfrm>
            <a:off x="2195736" y="4149080"/>
            <a:ext cx="4824536" cy="2132856"/>
          </a:xfrm>
          <a:prstGeom prst="rect">
            <a:avLst/>
          </a:prstGeom>
          <a:ln w="76200">
            <a:solidFill>
              <a:schemeClr val="accent2"/>
            </a:solidFill>
          </a:ln>
        </p:spPr>
        <p:txBody>
          <a:bodyPr vert="horz" lIns="91440" tIns="45720" rIns="91440" bIns="45720" rtlCol="0" anchor="ctr">
            <a:noAutofit/>
          </a:bodyPr>
          <a:lstStyle>
            <a:lvl1pPr algn="l" defTabSz="914400" rtl="0" eaLnBrk="1" latinLnBrk="0" hangingPunct="1">
              <a:spcBef>
                <a:spcPct val="0"/>
              </a:spcBef>
              <a:buNone/>
              <a:defRPr sz="2800" kern="1200" cap="all" baseline="0">
                <a:solidFill>
                  <a:schemeClr val="tx1"/>
                </a:solidFill>
                <a:latin typeface="+mj-lt"/>
                <a:ea typeface="+mj-ea"/>
                <a:cs typeface="+mj-cs"/>
              </a:defRPr>
            </a:lvl1pPr>
          </a:lstStyle>
          <a:p>
            <a:pPr algn="ctr">
              <a:spcBef>
                <a:spcPts val="800"/>
              </a:spcBef>
            </a:pPr>
            <a:endParaRPr lang="ar-IQ" sz="4400" b="1" cap="none" dirty="0" smtClean="0">
              <a:solidFill>
                <a:srgbClr val="CAF278">
                  <a:lumMod val="50000"/>
                </a:srgbClr>
              </a:solidFill>
              <a:latin typeface="Franklin Gothic Book"/>
              <a:cs typeface="Arial"/>
            </a:endParaRPr>
          </a:p>
          <a:p>
            <a:pPr algn="ctr">
              <a:spcBef>
                <a:spcPts val="800"/>
              </a:spcBef>
            </a:pPr>
            <a:r>
              <a:rPr lang="ar-IQ" sz="4400" b="1" cap="none" dirty="0" smtClean="0">
                <a:solidFill>
                  <a:srgbClr val="CAF278">
                    <a:lumMod val="50000"/>
                  </a:srgbClr>
                </a:solidFill>
                <a:effectLst>
                  <a:outerShdw blurRad="38100" dist="38100" dir="2700000" algn="tl">
                    <a:srgbClr val="000000">
                      <a:alpha val="43137"/>
                    </a:srgbClr>
                  </a:outerShdw>
                </a:effectLst>
                <a:latin typeface="Franklin Gothic Book"/>
                <a:cs typeface="Arial"/>
              </a:rPr>
              <a:t>الاستاذ الدكتور</a:t>
            </a:r>
            <a:br>
              <a:rPr lang="ar-IQ" sz="4400" b="1" cap="none" dirty="0" smtClean="0">
                <a:solidFill>
                  <a:srgbClr val="CAF278">
                    <a:lumMod val="50000"/>
                  </a:srgbClr>
                </a:solidFill>
                <a:effectLst>
                  <a:outerShdw blurRad="38100" dist="38100" dir="2700000" algn="tl">
                    <a:srgbClr val="000000">
                      <a:alpha val="43137"/>
                    </a:srgbClr>
                  </a:outerShdw>
                </a:effectLst>
                <a:latin typeface="Franklin Gothic Book"/>
                <a:cs typeface="Arial"/>
              </a:rPr>
            </a:br>
            <a:r>
              <a:rPr lang="ar-IQ" sz="4400" b="1" cap="none" dirty="0" smtClean="0">
                <a:solidFill>
                  <a:srgbClr val="CAF278">
                    <a:lumMod val="50000"/>
                  </a:srgbClr>
                </a:solidFill>
                <a:effectLst>
                  <a:outerShdw blurRad="38100" dist="38100" dir="2700000" algn="tl">
                    <a:srgbClr val="000000">
                      <a:alpha val="43137"/>
                    </a:srgbClr>
                  </a:outerShdw>
                </a:effectLst>
                <a:latin typeface="Franklin Gothic Book"/>
                <a:cs typeface="Arial"/>
              </a:rPr>
              <a:t> عبدالسلام </a:t>
            </a:r>
            <a:r>
              <a:rPr lang="ar-IQ" sz="4400" b="1" cap="none" dirty="0" smtClean="0">
                <a:solidFill>
                  <a:srgbClr val="CAF278">
                    <a:lumMod val="50000"/>
                  </a:srgbClr>
                </a:solidFill>
                <a:effectLst>
                  <a:outerShdw blurRad="38100" dist="38100" dir="2700000" algn="tl">
                    <a:srgbClr val="000000">
                      <a:alpha val="43137"/>
                    </a:srgbClr>
                  </a:outerShdw>
                </a:effectLst>
                <a:latin typeface="Franklin Gothic Book"/>
                <a:cs typeface="Arial"/>
              </a:rPr>
              <a:t>لفتة </a:t>
            </a:r>
            <a:r>
              <a:rPr lang="ar-IQ" sz="4400" b="1" cap="none" dirty="0" smtClean="0">
                <a:solidFill>
                  <a:srgbClr val="CAF278">
                    <a:lumMod val="50000"/>
                  </a:srgbClr>
                </a:solidFill>
                <a:effectLst>
                  <a:outerShdw blurRad="38100" dist="38100" dir="2700000" algn="tl">
                    <a:srgbClr val="000000">
                      <a:alpha val="43137"/>
                    </a:srgbClr>
                  </a:outerShdw>
                </a:effectLst>
                <a:latin typeface="Franklin Gothic Book"/>
                <a:cs typeface="Arial"/>
              </a:rPr>
              <a:t>سعيد</a:t>
            </a:r>
          </a:p>
          <a:p>
            <a:pPr algn="ctr">
              <a:spcBef>
                <a:spcPts val="800"/>
              </a:spcBef>
            </a:pPr>
            <a:r>
              <a:rPr lang="en-US" sz="4400" b="1" cap="none" dirty="0" smtClean="0">
                <a:solidFill>
                  <a:srgbClr val="CAF278">
                    <a:lumMod val="50000"/>
                  </a:srgbClr>
                </a:solidFill>
                <a:effectLst>
                  <a:outerShdw blurRad="38100" dist="38100" dir="2700000" algn="tl">
                    <a:srgbClr val="000000">
                      <a:alpha val="43137"/>
                    </a:srgbClr>
                  </a:outerShdw>
                </a:effectLst>
                <a:latin typeface="Franklin Gothic Book"/>
                <a:cs typeface="Arial"/>
              </a:rPr>
              <a:t> </a:t>
            </a:r>
            <a:r>
              <a:rPr lang="en-US" sz="4400" b="1" cap="none" dirty="0" smtClean="0">
                <a:solidFill>
                  <a:srgbClr val="CAF278">
                    <a:lumMod val="50000"/>
                  </a:srgbClr>
                </a:solidFill>
                <a:latin typeface="Franklin Gothic Book"/>
              </a:rPr>
              <a:t/>
            </a:r>
            <a:br>
              <a:rPr lang="en-US" sz="4400" b="1" cap="none" dirty="0" smtClean="0">
                <a:solidFill>
                  <a:srgbClr val="CAF278">
                    <a:lumMod val="50000"/>
                  </a:srgbClr>
                </a:solidFill>
                <a:latin typeface="Franklin Gothic Book"/>
              </a:rPr>
            </a:br>
            <a:endParaRPr lang="en-US" dirty="0">
              <a:solidFill>
                <a:srgbClr val="CAF278">
                  <a:lumMod val="50000"/>
                </a:srgbClr>
              </a:solidFill>
            </a:endParaRPr>
          </a:p>
        </p:txBody>
      </p:sp>
      <p:pic>
        <p:nvPicPr>
          <p:cNvPr id="2" name="Recorded Sound">
            <a:hlinkClick r:id="" action="ppaction://media"/>
          </p:cNvPr>
          <p:cNvPicPr>
            <a:picLocks noChangeAspect="1"/>
          </p:cNvPicPr>
          <p:nvPr>
            <a:audioFile r:link="rId3"/>
            <p:extLst>
              <p:ext uri="{DAA4B4D4-6D71-4841-9C94-3DE7FCFB9230}">
                <p14:media xmlns:p14="http://schemas.microsoft.com/office/powerpoint/2010/main" r:embed="rId2"/>
              </p:ext>
            </p:extLst>
          </p:nvPr>
        </p:nvPicPr>
        <p:blipFill>
          <a:blip r:embed="rId5" cstate="print"/>
          <a:stretch>
            <a:fillRect/>
          </a:stretch>
        </p:blipFill>
        <p:spPr>
          <a:xfrm>
            <a:off x="1890936" y="3124200"/>
            <a:ext cx="609600" cy="609600"/>
          </a:xfrm>
          <a:prstGeom prst="rect">
            <a:avLst/>
          </a:prstGeom>
        </p:spPr>
      </p:pic>
    </p:spTree>
    <p:extLst>
      <p:ext uri="{BB962C8B-B14F-4D97-AF65-F5344CB8AC3E}">
        <p14:creationId xmlns:p14="http://schemas.microsoft.com/office/powerpoint/2010/main" val="4096836665"/>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2"/>
                    </p:tgtEl>
                  </p:cond>
                </p:stCondLst>
                <p:endSync evt="end" delay="0">
                  <p:rtn val="all"/>
                </p:endSync>
                <p:childTnLst>
                  <p:par>
                    <p:cTn id="3" fill="hold">
                      <p:stCondLst>
                        <p:cond delay="0"/>
                      </p:stCondLst>
                      <p:childTnLst>
                        <p:par>
                          <p:cTn id="4" fill="hold">
                            <p:stCondLst>
                              <p:cond delay="0"/>
                            </p:stCondLst>
                            <p:childTnLst>
                              <p:par>
                                <p:cTn id="5" presetID="1" presetClass="mediacall" presetSubtype="0" fill="hold" nodeType="clickEffect">
                                  <p:stCondLst>
                                    <p:cond delay="0"/>
                                  </p:stCondLst>
                                  <p:childTnLst>
                                    <p:cmd type="call" cmd="playFrom(0.0)">
                                      <p:cBhvr>
                                        <p:cTn id="6" dur="30140" fill="hold"/>
                                        <p:tgtEl>
                                          <p:spTgt spid="2"/>
                                        </p:tgtEl>
                                      </p:cBhvr>
                                    </p:cmd>
                                  </p:childTnLst>
                                </p:cTn>
                              </p:par>
                            </p:childTnLst>
                          </p:cTn>
                        </p:par>
                      </p:childTnLst>
                    </p:cTn>
                  </p:par>
                </p:childTnLst>
              </p:cTn>
              <p:nextCondLst>
                <p:cond evt="onClick" delay="0">
                  <p:tgtEl>
                    <p:spTgt spid="2"/>
                  </p:tgtEl>
                </p:cond>
              </p:nextCondLst>
            </p:seq>
            <p:audio>
              <p:cMediaNode vol="80000">
                <p:cTn id="7" fill="hold" display="0">
                  <p:stCondLst>
                    <p:cond delay="indefinite"/>
                  </p:stCondLst>
                  <p:endCondLst>
                    <p:cond evt="onStopAudio" delay="0">
                      <p:tgtEl>
                        <p:sldTgt/>
                      </p:tgtEl>
                    </p:cond>
                  </p:endCondLst>
                </p:cTn>
                <p:tgtEl>
                  <p:spTgt spid="2"/>
                </p:tgtEl>
              </p:cMediaNode>
            </p:audio>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r" rtl="1"/>
            <a:r>
              <a:rPr lang="ar-IQ" sz="7200" b="1" dirty="0" smtClean="0">
                <a:solidFill>
                  <a:prstClr val="black"/>
                </a:solidFill>
                <a:latin typeface="Times New Roman"/>
                <a:ea typeface="Times New Roman"/>
                <a:cs typeface="Simplified Arabic"/>
              </a:rPr>
              <a:t>تتضمن</a:t>
            </a:r>
            <a:endParaRPr lang="en-US" sz="6600" dirty="0"/>
          </a:p>
        </p:txBody>
      </p:sp>
      <p:sp>
        <p:nvSpPr>
          <p:cNvPr id="3" name="Content Placeholder 2"/>
          <p:cNvSpPr>
            <a:spLocks noGrp="1"/>
          </p:cNvSpPr>
          <p:nvPr>
            <p:ph idx="1"/>
          </p:nvPr>
        </p:nvSpPr>
        <p:spPr>
          <a:xfrm>
            <a:off x="0" y="1600200"/>
            <a:ext cx="9252520" cy="4525963"/>
          </a:xfrm>
        </p:spPr>
        <p:txBody>
          <a:bodyPr>
            <a:noAutofit/>
          </a:bodyPr>
          <a:lstStyle/>
          <a:p>
            <a:pPr algn="just" rtl="1"/>
            <a:r>
              <a:rPr lang="ar-IQ" sz="4800" b="1" spc="-100" dirty="0" smtClean="0">
                <a:solidFill>
                  <a:srgbClr val="0070C0"/>
                </a:solidFill>
                <a:effectLst>
                  <a:outerShdw blurRad="38100" dist="38100" dir="2700000" algn="tl">
                    <a:srgbClr val="000000">
                      <a:alpha val="43137"/>
                    </a:srgbClr>
                  </a:outerShdw>
                </a:effectLst>
                <a:latin typeface="Times New Roman"/>
                <a:ea typeface="Times New Roman"/>
                <a:cs typeface="Simplified Arabic"/>
              </a:rPr>
              <a:t>مفاهيم نظرية وتطبيقات عملية اضافة الى الاسئلة والتمارين التي تعتمد على قيام الطالب باعدادها معتمدة على افتراضات يضعها هو، ثم يتولى حلها ومن ثم تحليل نتائجها واتخاذ القرار المناسب لها.</a:t>
            </a:r>
            <a:endParaRPr lang="en-US" sz="4800" spc="-100" dirty="0">
              <a:solidFill>
                <a:srgbClr val="0070C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6740695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r"/>
            <a:r>
              <a:rPr lang="ar-IQ" sz="8800" spc="0" dirty="0">
                <a:ln>
                  <a:noFill/>
                </a:ln>
                <a:solidFill>
                  <a:srgbClr val="DFE6D0"/>
                </a:solidFill>
                <a:latin typeface="Arial" pitchFamily="34" charset="0"/>
                <a:ea typeface="+mn-ea"/>
                <a:cs typeface="Arial" pitchFamily="34" charset="0"/>
              </a:rPr>
              <a:t>تركز</a:t>
            </a:r>
            <a:endParaRPr lang="en-US" sz="13800" dirty="0">
              <a:latin typeface="Arial" pitchFamily="34" charset="0"/>
              <a:cs typeface="Arial" pitchFamily="34" charset="0"/>
            </a:endParaRPr>
          </a:p>
        </p:txBody>
      </p:sp>
      <p:sp>
        <p:nvSpPr>
          <p:cNvPr id="3" name="Content Placeholder 2"/>
          <p:cNvSpPr>
            <a:spLocks noGrp="1"/>
          </p:cNvSpPr>
          <p:nvPr>
            <p:ph idx="1"/>
          </p:nvPr>
        </p:nvSpPr>
        <p:spPr>
          <a:xfrm>
            <a:off x="0" y="1600200"/>
            <a:ext cx="8964488" cy="4525963"/>
          </a:xfrm>
        </p:spPr>
        <p:txBody>
          <a:bodyPr>
            <a:noAutofit/>
          </a:bodyPr>
          <a:lstStyle/>
          <a:p>
            <a:pPr algn="just" rtl="1"/>
            <a:r>
              <a:rPr lang="ar-IQ" sz="5400" b="1" spc="-100" dirty="0" smtClean="0">
                <a:solidFill>
                  <a:srgbClr val="FFFF00"/>
                </a:solidFill>
                <a:effectLst>
                  <a:outerShdw blurRad="38100" dist="38100" dir="2700000" algn="tl">
                    <a:srgbClr val="000000">
                      <a:alpha val="43137"/>
                    </a:srgbClr>
                  </a:outerShdw>
                </a:effectLst>
                <a:latin typeface="Arial" pitchFamily="34" charset="0"/>
                <a:cs typeface="Arial" pitchFamily="34" charset="0"/>
              </a:rPr>
              <a:t>وتعتمد على فهم الطالب للموضوع بصورة كلية شاملة وعدم التركيز على التفاصيل وتفاصيل التفاصيل تاركين ذلك الى الحياة العملية التي سيدخلها الطالب بعد تخرجه ومحاولة معالجة ما يواجهه من مشكلات تطبيقية بنفسه</a:t>
            </a:r>
            <a:endParaRPr lang="en-US" sz="5400" b="1" spc="-100" dirty="0">
              <a:solidFill>
                <a:srgbClr val="FFFF00"/>
              </a:solidFill>
              <a:effectLst>
                <a:outerShdw blurRad="38100" dist="38100" dir="2700000" algn="tl">
                  <a:srgbClr val="000000">
                    <a:alpha val="43137"/>
                  </a:srgbClr>
                </a:outerShdw>
              </a:effectLst>
              <a:latin typeface="Arial" pitchFamily="34" charset="0"/>
              <a:cs typeface="Arial" pitchFamily="34" charset="0"/>
            </a:endParaRPr>
          </a:p>
        </p:txBody>
      </p:sp>
    </p:spTree>
    <p:extLst>
      <p:ext uri="{BB962C8B-B14F-4D97-AF65-F5344CB8AC3E}">
        <p14:creationId xmlns:p14="http://schemas.microsoft.com/office/powerpoint/2010/main" val="273112303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ar-IQ" sz="8000" b="1" dirty="0" smtClean="0">
                <a:solidFill>
                  <a:srgbClr val="FFFF00"/>
                </a:solidFill>
                <a:latin typeface="Arial" pitchFamily="34" charset="0"/>
                <a:cs typeface="Arial" pitchFamily="34" charset="0"/>
              </a:rPr>
              <a:t>الابتعاد عن</a:t>
            </a:r>
            <a:endParaRPr lang="en-US" sz="8000" b="1" dirty="0">
              <a:solidFill>
                <a:srgbClr val="FFFF00"/>
              </a:solidFill>
              <a:latin typeface="Arial" pitchFamily="34" charset="0"/>
              <a:cs typeface="Arial" pitchFamily="34" charset="0"/>
            </a:endParaRPr>
          </a:p>
        </p:txBody>
      </p:sp>
      <p:sp>
        <p:nvSpPr>
          <p:cNvPr id="3" name="Content Placeholder 2"/>
          <p:cNvSpPr>
            <a:spLocks noGrp="1"/>
          </p:cNvSpPr>
          <p:nvPr>
            <p:ph idx="1"/>
          </p:nvPr>
        </p:nvSpPr>
        <p:spPr>
          <a:xfrm>
            <a:off x="1" y="1556792"/>
            <a:ext cx="9143999" cy="4525963"/>
          </a:xfrm>
        </p:spPr>
        <p:txBody>
          <a:bodyPr>
            <a:noAutofit/>
          </a:bodyPr>
          <a:lstStyle/>
          <a:p>
            <a:pPr marL="0" indent="0" algn="just" rtl="1">
              <a:spcAft>
                <a:spcPts val="0"/>
              </a:spcAft>
              <a:buNone/>
            </a:pPr>
            <a:r>
              <a:rPr lang="ar-IQ" sz="6600" b="1" spc="-100" dirty="0" smtClean="0">
                <a:solidFill>
                  <a:schemeClr val="bg1">
                    <a:lumMod val="50000"/>
                  </a:schemeClr>
                </a:solidFill>
                <a:effectLst>
                  <a:outerShdw blurRad="38100" dist="38100" dir="2700000" algn="tl">
                    <a:srgbClr val="000000">
                      <a:alpha val="43137"/>
                    </a:srgbClr>
                  </a:outerShdw>
                </a:effectLst>
                <a:latin typeface="Times New Roman"/>
                <a:ea typeface="Times New Roman"/>
                <a:cs typeface="Simplified Arabic"/>
              </a:rPr>
              <a:t>شعار</a:t>
            </a:r>
            <a:r>
              <a:rPr lang="ar-IQ" sz="6600" b="1" spc="-100" dirty="0" smtClean="0">
                <a:solidFill>
                  <a:srgbClr val="FF0000"/>
                </a:solidFill>
                <a:effectLst>
                  <a:outerShdw blurRad="38100" dist="38100" dir="2700000" algn="tl">
                    <a:srgbClr val="000000">
                      <a:alpha val="43137"/>
                    </a:srgbClr>
                  </a:outerShdw>
                </a:effectLst>
                <a:latin typeface="Times New Roman"/>
                <a:ea typeface="Times New Roman"/>
                <a:cs typeface="Simplified Arabic"/>
              </a:rPr>
              <a:t>( نحفظ لننجح ) </a:t>
            </a:r>
            <a:r>
              <a:rPr lang="ar-IQ" sz="6600" b="1" spc="-100" dirty="0" smtClean="0">
                <a:solidFill>
                  <a:schemeClr val="bg1">
                    <a:lumMod val="50000"/>
                  </a:schemeClr>
                </a:solidFill>
                <a:effectLst>
                  <a:outerShdw blurRad="38100" dist="38100" dir="2700000" algn="tl">
                    <a:srgbClr val="000000">
                      <a:alpha val="43137"/>
                    </a:srgbClr>
                  </a:outerShdw>
                </a:effectLst>
                <a:latin typeface="Times New Roman"/>
                <a:ea typeface="Times New Roman"/>
                <a:cs typeface="Simplified Arabic"/>
              </a:rPr>
              <a:t>، بل يجب ان يكون شعارنا </a:t>
            </a:r>
            <a:r>
              <a:rPr lang="ar-IQ" sz="6600" b="1" spc="-100" dirty="0" smtClean="0">
                <a:solidFill>
                  <a:srgbClr val="FF0000"/>
                </a:solidFill>
                <a:effectLst>
                  <a:outerShdw blurRad="38100" dist="38100" dir="2700000" algn="tl">
                    <a:srgbClr val="000000">
                      <a:alpha val="43137"/>
                    </a:srgbClr>
                  </a:outerShdw>
                </a:effectLst>
                <a:latin typeface="Times New Roman"/>
                <a:ea typeface="Times New Roman"/>
                <a:cs typeface="Simplified Arabic"/>
              </a:rPr>
              <a:t>( نتعلم لننجح ) </a:t>
            </a:r>
            <a:r>
              <a:rPr lang="ar-IQ" sz="6600" b="1" spc="-100" dirty="0" smtClean="0">
                <a:solidFill>
                  <a:schemeClr val="bg1">
                    <a:lumMod val="50000"/>
                  </a:schemeClr>
                </a:solidFill>
                <a:effectLst>
                  <a:outerShdw blurRad="38100" dist="38100" dir="2700000" algn="tl">
                    <a:srgbClr val="000000">
                      <a:alpha val="43137"/>
                    </a:srgbClr>
                  </a:outerShdw>
                </a:effectLst>
                <a:latin typeface="Times New Roman"/>
                <a:ea typeface="Times New Roman"/>
                <a:cs typeface="Simplified Arabic"/>
              </a:rPr>
              <a:t>، فتلميذ الابتدائية يقرأ </a:t>
            </a:r>
            <a:r>
              <a:rPr lang="ar-IQ" sz="6600" b="1" spc="-100" dirty="0" smtClean="0">
                <a:solidFill>
                  <a:srgbClr val="FFFF00"/>
                </a:solidFill>
                <a:effectLst>
                  <a:outerShdw blurRad="38100" dist="38100" dir="2700000" algn="tl">
                    <a:srgbClr val="000000">
                      <a:alpha val="43137"/>
                    </a:srgbClr>
                  </a:outerShdw>
                </a:effectLst>
                <a:latin typeface="Times New Roman"/>
                <a:ea typeface="Times New Roman"/>
                <a:cs typeface="Simplified Arabic"/>
              </a:rPr>
              <a:t>ليحفظ</a:t>
            </a:r>
            <a:r>
              <a:rPr lang="ar-IQ" sz="6600" b="1" spc="-100" dirty="0" smtClean="0">
                <a:solidFill>
                  <a:schemeClr val="bg1">
                    <a:lumMod val="50000"/>
                  </a:schemeClr>
                </a:solidFill>
                <a:effectLst>
                  <a:outerShdw blurRad="38100" dist="38100" dir="2700000" algn="tl">
                    <a:srgbClr val="000000">
                      <a:alpha val="43137"/>
                    </a:srgbClr>
                  </a:outerShdw>
                </a:effectLst>
                <a:latin typeface="Times New Roman"/>
                <a:ea typeface="Times New Roman"/>
                <a:cs typeface="Simplified Arabic"/>
              </a:rPr>
              <a:t> وطالب الاعدادية يقرا </a:t>
            </a:r>
            <a:r>
              <a:rPr lang="ar-IQ" sz="6600" b="1" spc="-100" dirty="0" smtClean="0">
                <a:solidFill>
                  <a:srgbClr val="FFFF00"/>
                </a:solidFill>
                <a:effectLst>
                  <a:outerShdw blurRad="38100" dist="38100" dir="2700000" algn="tl">
                    <a:srgbClr val="000000">
                      <a:alpha val="43137"/>
                    </a:srgbClr>
                  </a:outerShdw>
                </a:effectLst>
                <a:latin typeface="Times New Roman"/>
                <a:ea typeface="Times New Roman"/>
                <a:cs typeface="Simplified Arabic"/>
              </a:rPr>
              <a:t>ليفهم</a:t>
            </a:r>
            <a:r>
              <a:rPr lang="ar-IQ" sz="6600" b="1" spc="-100" dirty="0" smtClean="0">
                <a:solidFill>
                  <a:schemeClr val="bg1">
                    <a:lumMod val="50000"/>
                  </a:schemeClr>
                </a:solidFill>
                <a:effectLst>
                  <a:outerShdw blurRad="38100" dist="38100" dir="2700000" algn="tl">
                    <a:srgbClr val="000000">
                      <a:alpha val="43137"/>
                    </a:srgbClr>
                  </a:outerShdw>
                </a:effectLst>
                <a:latin typeface="Times New Roman"/>
                <a:ea typeface="Times New Roman"/>
                <a:cs typeface="Simplified Arabic"/>
              </a:rPr>
              <a:t> وطالب الجامعة يقرا </a:t>
            </a:r>
            <a:r>
              <a:rPr lang="ar-IQ" sz="6600" b="1" spc="-100" dirty="0" smtClean="0">
                <a:solidFill>
                  <a:srgbClr val="FFFF00"/>
                </a:solidFill>
                <a:effectLst>
                  <a:outerShdw blurRad="38100" dist="38100" dir="2700000" algn="tl">
                    <a:srgbClr val="000000">
                      <a:alpha val="43137"/>
                    </a:srgbClr>
                  </a:outerShdw>
                </a:effectLst>
                <a:latin typeface="Times New Roman"/>
                <a:ea typeface="Times New Roman"/>
                <a:cs typeface="Simplified Arabic"/>
              </a:rPr>
              <a:t>ليناقش ويقتنع ويطبق</a:t>
            </a:r>
            <a:r>
              <a:rPr lang="ar-IQ" sz="6600" b="1" spc="-100" dirty="0" smtClean="0">
                <a:solidFill>
                  <a:schemeClr val="bg1">
                    <a:lumMod val="50000"/>
                  </a:schemeClr>
                </a:solidFill>
                <a:effectLst>
                  <a:outerShdw blurRad="38100" dist="38100" dir="2700000" algn="tl">
                    <a:srgbClr val="000000">
                      <a:alpha val="43137"/>
                    </a:srgbClr>
                  </a:outerShdw>
                </a:effectLst>
                <a:latin typeface="Times New Roman"/>
                <a:ea typeface="Times New Roman"/>
                <a:cs typeface="Simplified Arabic"/>
              </a:rPr>
              <a:t>.</a:t>
            </a:r>
            <a:endParaRPr lang="en-US" sz="5400" spc="-100" dirty="0" smtClean="0">
              <a:solidFill>
                <a:schemeClr val="bg1">
                  <a:lumMod val="50000"/>
                </a:schemeClr>
              </a:solidFill>
              <a:effectLst>
                <a:outerShdw blurRad="38100" dist="38100" dir="2700000" algn="tl">
                  <a:srgbClr val="000000">
                    <a:alpha val="43137"/>
                  </a:srgbClr>
                </a:outerShdw>
              </a:effectLst>
              <a:latin typeface="Times New Roman"/>
              <a:ea typeface="Times New Roman"/>
              <a:cs typeface="Traditional Arabic"/>
            </a:endParaRPr>
          </a:p>
          <a:p>
            <a:endParaRPr lang="en-US" sz="6600" dirty="0"/>
          </a:p>
        </p:txBody>
      </p:sp>
    </p:spTree>
    <p:extLst>
      <p:ext uri="{BB962C8B-B14F-4D97-AF65-F5344CB8AC3E}">
        <p14:creationId xmlns:p14="http://schemas.microsoft.com/office/powerpoint/2010/main" val="269640669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lgn="ctr" rtl="1">
              <a:buNone/>
            </a:pPr>
            <a:r>
              <a:rPr lang="ar-IQ" sz="19900" b="1" dirty="0" smtClean="0">
                <a:solidFill>
                  <a:srgbClr val="002060"/>
                </a:solidFill>
                <a:latin typeface="Arial" pitchFamily="34" charset="0"/>
                <a:cs typeface="Arial" pitchFamily="34" charset="0"/>
              </a:rPr>
              <a:t>المفردات</a:t>
            </a:r>
            <a:endParaRPr lang="en-US" sz="19900" b="1" dirty="0">
              <a:solidFill>
                <a:srgbClr val="002060"/>
              </a:solidFill>
              <a:latin typeface="Arial" pitchFamily="34" charset="0"/>
              <a:cs typeface="Arial" pitchFamily="34" charset="0"/>
            </a:endParaRPr>
          </a:p>
        </p:txBody>
      </p:sp>
    </p:spTree>
    <p:extLst>
      <p:ext uri="{BB962C8B-B14F-4D97-AF65-F5344CB8AC3E}">
        <p14:creationId xmlns:p14="http://schemas.microsoft.com/office/powerpoint/2010/main" val="421393182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2434282"/>
          </a:xfrm>
        </p:spPr>
        <p:txBody>
          <a:bodyPr>
            <a:noAutofit/>
          </a:bodyPr>
          <a:lstStyle/>
          <a:p>
            <a:pPr indent="207645" algn="ctr" rtl="1">
              <a:spcAft>
                <a:spcPts val="0"/>
              </a:spcAft>
            </a:pPr>
            <a:r>
              <a:rPr lang="ar-SA" sz="5400" b="1" dirty="0" smtClean="0">
                <a:effectLst/>
                <a:latin typeface="Times New Roman"/>
                <a:ea typeface="Times New Roman"/>
                <a:cs typeface="Monotype Koufi"/>
              </a:rPr>
              <a:t>الباب الاول </a:t>
            </a:r>
            <a:r>
              <a:rPr lang="ar-IQ" sz="5400" b="1" dirty="0" smtClean="0">
                <a:effectLst/>
                <a:latin typeface="Times New Roman"/>
                <a:ea typeface="Times New Roman"/>
                <a:cs typeface="Monotype Koufi"/>
              </a:rPr>
              <a:t/>
            </a:r>
            <a:br>
              <a:rPr lang="ar-IQ" sz="5400" b="1" dirty="0" smtClean="0">
                <a:effectLst/>
                <a:latin typeface="Times New Roman"/>
                <a:ea typeface="Times New Roman"/>
                <a:cs typeface="Monotype Koufi"/>
              </a:rPr>
            </a:br>
            <a:r>
              <a:rPr lang="ar-SA" sz="5400" b="1" dirty="0" smtClean="0">
                <a:effectLst/>
                <a:latin typeface="Times New Roman"/>
                <a:ea typeface="Times New Roman"/>
                <a:cs typeface="Monotype Koufi"/>
              </a:rPr>
              <a:t>اساسيات العمل المصرفي</a:t>
            </a:r>
            <a:r>
              <a:rPr lang="en-US" sz="5400" dirty="0" smtClean="0">
                <a:effectLst/>
                <a:latin typeface="Times New Roman"/>
                <a:ea typeface="Times New Roman"/>
                <a:cs typeface="Traditional Arabic"/>
              </a:rPr>
              <a:t/>
            </a:r>
            <a:br>
              <a:rPr lang="en-US" sz="5400" dirty="0" smtClean="0">
                <a:effectLst/>
                <a:latin typeface="Times New Roman"/>
                <a:ea typeface="Times New Roman"/>
                <a:cs typeface="Traditional Arabic"/>
              </a:rPr>
            </a:br>
            <a:endParaRPr lang="en-US" sz="5400" dirty="0"/>
          </a:p>
        </p:txBody>
      </p:sp>
      <p:sp>
        <p:nvSpPr>
          <p:cNvPr id="3" name="Content Placeholder 2"/>
          <p:cNvSpPr>
            <a:spLocks noGrp="1"/>
          </p:cNvSpPr>
          <p:nvPr>
            <p:ph idx="1"/>
          </p:nvPr>
        </p:nvSpPr>
        <p:spPr>
          <a:xfrm>
            <a:off x="107504" y="2492896"/>
            <a:ext cx="9036496" cy="3633267"/>
          </a:xfrm>
        </p:spPr>
        <p:txBody>
          <a:bodyPr>
            <a:noAutofit/>
          </a:bodyPr>
          <a:lstStyle/>
          <a:p>
            <a:pPr indent="493395" algn="just" rtl="1">
              <a:lnSpc>
                <a:spcPct val="150000"/>
              </a:lnSpc>
              <a:spcAft>
                <a:spcPts val="0"/>
              </a:spcAft>
              <a:tabLst>
                <a:tab pos="493395" algn="ctr"/>
              </a:tabLst>
            </a:pPr>
            <a:r>
              <a:rPr lang="ar-SA" sz="4000" b="1" dirty="0" smtClean="0">
                <a:solidFill>
                  <a:schemeClr val="bg1">
                    <a:lumMod val="50000"/>
                  </a:schemeClr>
                </a:solidFill>
                <a:effectLst>
                  <a:outerShdw blurRad="38100" dist="38100" dir="2700000" algn="tl">
                    <a:srgbClr val="000000">
                      <a:alpha val="43137"/>
                    </a:srgbClr>
                  </a:outerShdw>
                </a:effectLst>
                <a:latin typeface="Times New Roman"/>
                <a:ea typeface="Times New Roman"/>
                <a:cs typeface="Times New Roman"/>
              </a:rPr>
              <a:t>الفصل الاول-- خصوصية العمل المصرفي.</a:t>
            </a:r>
            <a:endParaRPr lang="ar-IQ" sz="4000" b="1" dirty="0" smtClean="0">
              <a:solidFill>
                <a:schemeClr val="bg1">
                  <a:lumMod val="50000"/>
                </a:schemeClr>
              </a:solidFill>
              <a:effectLst>
                <a:outerShdw blurRad="38100" dist="38100" dir="2700000" algn="tl">
                  <a:srgbClr val="000000">
                    <a:alpha val="43137"/>
                  </a:srgbClr>
                </a:outerShdw>
              </a:effectLst>
              <a:latin typeface="Times New Roman"/>
              <a:ea typeface="Times New Roman"/>
              <a:cs typeface="Times New Roman"/>
            </a:endParaRPr>
          </a:p>
          <a:p>
            <a:pPr indent="493395" algn="just" rtl="1">
              <a:lnSpc>
                <a:spcPct val="150000"/>
              </a:lnSpc>
              <a:spcAft>
                <a:spcPts val="0"/>
              </a:spcAft>
              <a:tabLst>
                <a:tab pos="493395" algn="ctr"/>
              </a:tabLst>
            </a:pPr>
            <a:r>
              <a:rPr lang="ar-SA" sz="4000" b="1" dirty="0" smtClean="0">
                <a:solidFill>
                  <a:schemeClr val="bg1">
                    <a:lumMod val="50000"/>
                  </a:schemeClr>
                </a:solidFill>
                <a:effectLst>
                  <a:outerShdw blurRad="38100" dist="38100" dir="2700000" algn="tl">
                    <a:srgbClr val="000000">
                      <a:alpha val="43137"/>
                    </a:srgbClr>
                  </a:outerShdw>
                </a:effectLst>
                <a:latin typeface="Times New Roman"/>
                <a:ea typeface="Times New Roman"/>
                <a:cs typeface="Times New Roman"/>
              </a:rPr>
              <a:t>الفصل الثاني-- </a:t>
            </a:r>
            <a:r>
              <a:rPr lang="ar-IQ" sz="4000" b="1" dirty="0" smtClean="0">
                <a:solidFill>
                  <a:schemeClr val="bg1">
                    <a:lumMod val="50000"/>
                  </a:schemeClr>
                </a:solidFill>
                <a:effectLst>
                  <a:outerShdw blurRad="38100" dist="38100" dir="2700000" algn="tl">
                    <a:srgbClr val="000000">
                      <a:alpha val="43137"/>
                    </a:srgbClr>
                  </a:outerShdw>
                </a:effectLst>
                <a:latin typeface="Times New Roman"/>
                <a:ea typeface="Times New Roman"/>
                <a:cs typeface="Times New Roman"/>
              </a:rPr>
              <a:t>خصوصية </a:t>
            </a:r>
            <a:r>
              <a:rPr lang="ar-SA" sz="4000" b="1" dirty="0" smtClean="0">
                <a:solidFill>
                  <a:schemeClr val="bg1">
                    <a:lumMod val="50000"/>
                  </a:schemeClr>
                </a:solidFill>
                <a:effectLst>
                  <a:outerShdw blurRad="38100" dist="38100" dir="2700000" algn="tl">
                    <a:srgbClr val="000000">
                      <a:alpha val="43137"/>
                    </a:srgbClr>
                  </a:outerShdw>
                </a:effectLst>
                <a:latin typeface="Times New Roman"/>
                <a:ea typeface="Times New Roman"/>
                <a:cs typeface="Times New Roman"/>
              </a:rPr>
              <a:t>البنك المركزي.</a:t>
            </a:r>
            <a:endParaRPr lang="ar-IQ" sz="4000" b="1" dirty="0" smtClean="0">
              <a:solidFill>
                <a:schemeClr val="bg1">
                  <a:lumMod val="50000"/>
                </a:schemeClr>
              </a:solidFill>
              <a:effectLst>
                <a:outerShdw blurRad="38100" dist="38100" dir="2700000" algn="tl">
                  <a:srgbClr val="000000">
                    <a:alpha val="43137"/>
                  </a:srgbClr>
                </a:outerShdw>
              </a:effectLst>
              <a:latin typeface="Times New Roman"/>
              <a:ea typeface="Times New Roman"/>
              <a:cs typeface="Times New Roman"/>
            </a:endParaRPr>
          </a:p>
          <a:p>
            <a:pPr indent="493395" algn="just" rtl="1">
              <a:lnSpc>
                <a:spcPct val="150000"/>
              </a:lnSpc>
              <a:spcAft>
                <a:spcPts val="0"/>
              </a:spcAft>
              <a:tabLst>
                <a:tab pos="493395" algn="ctr"/>
              </a:tabLst>
            </a:pPr>
            <a:r>
              <a:rPr lang="ar-SA" sz="4000" b="1" dirty="0" smtClean="0">
                <a:solidFill>
                  <a:schemeClr val="bg1">
                    <a:lumMod val="50000"/>
                  </a:schemeClr>
                </a:solidFill>
                <a:effectLst>
                  <a:outerShdw blurRad="38100" dist="38100" dir="2700000" algn="tl">
                    <a:srgbClr val="000000">
                      <a:alpha val="43137"/>
                    </a:srgbClr>
                  </a:outerShdw>
                </a:effectLst>
                <a:latin typeface="Times New Roman"/>
                <a:ea typeface="Times New Roman"/>
                <a:cs typeface="Times New Roman"/>
              </a:rPr>
              <a:t>الفصل الثالث-- المصارف وعملية خلق الودائع</a:t>
            </a:r>
            <a:endParaRPr lang="ar-IQ" sz="4000" b="1" dirty="0" smtClean="0">
              <a:solidFill>
                <a:schemeClr val="bg1">
                  <a:lumMod val="50000"/>
                </a:schemeClr>
              </a:solidFill>
              <a:effectLst>
                <a:outerShdw blurRad="38100" dist="38100" dir="2700000" algn="tl">
                  <a:srgbClr val="000000">
                    <a:alpha val="43137"/>
                  </a:srgbClr>
                </a:outerShdw>
              </a:effectLst>
              <a:latin typeface="Times New Roman"/>
              <a:ea typeface="Times New Roman"/>
              <a:cs typeface="Times New Roman"/>
            </a:endParaRPr>
          </a:p>
          <a:p>
            <a:pPr indent="493395" algn="just" rtl="1">
              <a:lnSpc>
                <a:spcPct val="150000"/>
              </a:lnSpc>
              <a:spcAft>
                <a:spcPts val="0"/>
              </a:spcAft>
              <a:tabLst>
                <a:tab pos="493395" algn="ctr"/>
              </a:tabLst>
            </a:pPr>
            <a:r>
              <a:rPr lang="ar-SA" sz="4000" b="1" dirty="0" smtClean="0">
                <a:solidFill>
                  <a:schemeClr val="bg1">
                    <a:lumMod val="50000"/>
                  </a:schemeClr>
                </a:solidFill>
                <a:effectLst>
                  <a:outerShdw blurRad="38100" dist="38100" dir="2700000" algn="tl">
                    <a:srgbClr val="000000">
                      <a:alpha val="43137"/>
                    </a:srgbClr>
                  </a:outerShdw>
                </a:effectLst>
                <a:ea typeface="Times New Roman"/>
                <a:cs typeface="Times New Roman"/>
              </a:rPr>
              <a:t>الفصل الرابع-- اساليب تخصيص اموال المصرف </a:t>
            </a:r>
            <a:endParaRPr lang="en-US" sz="4000" dirty="0">
              <a:solidFill>
                <a:schemeClr val="bg1">
                  <a:lumMod val="50000"/>
                </a:schemeClr>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419506588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498178"/>
          </a:xfrm>
        </p:spPr>
        <p:txBody>
          <a:bodyPr>
            <a:noAutofit/>
          </a:bodyPr>
          <a:lstStyle/>
          <a:p>
            <a:pPr algn="ctr"/>
            <a:r>
              <a:rPr lang="ar-SA" sz="4800" b="1" dirty="0" smtClean="0">
                <a:solidFill>
                  <a:schemeClr val="bg1">
                    <a:lumMod val="60000"/>
                    <a:lumOff val="40000"/>
                  </a:schemeClr>
                </a:solidFill>
                <a:effectLst/>
                <a:latin typeface="Times New Roman"/>
                <a:ea typeface="Times New Roman"/>
                <a:cs typeface="Monotype Koufi"/>
              </a:rPr>
              <a:t>الباب الثاني</a:t>
            </a:r>
            <a:r>
              <a:rPr lang="ar-IQ" sz="4800" b="1" dirty="0" smtClean="0">
                <a:solidFill>
                  <a:schemeClr val="bg1">
                    <a:lumMod val="60000"/>
                    <a:lumOff val="40000"/>
                  </a:schemeClr>
                </a:solidFill>
                <a:effectLst/>
                <a:latin typeface="Times New Roman"/>
                <a:ea typeface="Times New Roman"/>
                <a:cs typeface="Monotype Koufi"/>
              </a:rPr>
              <a:t/>
            </a:r>
            <a:br>
              <a:rPr lang="ar-IQ" sz="4800" b="1" dirty="0" smtClean="0">
                <a:solidFill>
                  <a:schemeClr val="bg1">
                    <a:lumMod val="60000"/>
                    <a:lumOff val="40000"/>
                  </a:schemeClr>
                </a:solidFill>
                <a:effectLst/>
                <a:latin typeface="Times New Roman"/>
                <a:ea typeface="Times New Roman"/>
                <a:cs typeface="Monotype Koufi"/>
              </a:rPr>
            </a:br>
            <a:r>
              <a:rPr lang="ar-SA" sz="4800" b="1" dirty="0" smtClean="0">
                <a:solidFill>
                  <a:schemeClr val="bg1">
                    <a:lumMod val="60000"/>
                    <a:lumOff val="40000"/>
                  </a:schemeClr>
                </a:solidFill>
                <a:effectLst/>
                <a:latin typeface="Times New Roman"/>
                <a:ea typeface="Times New Roman"/>
                <a:cs typeface="Monotype Koufi"/>
              </a:rPr>
              <a:t>خصوصية  الصيرفة التجارية</a:t>
            </a:r>
            <a:endParaRPr lang="en-US" sz="4800" dirty="0">
              <a:solidFill>
                <a:schemeClr val="bg1">
                  <a:lumMod val="60000"/>
                  <a:lumOff val="40000"/>
                </a:schemeClr>
              </a:solidFill>
            </a:endParaRPr>
          </a:p>
        </p:txBody>
      </p:sp>
      <p:sp>
        <p:nvSpPr>
          <p:cNvPr id="3" name="Content Placeholder 2"/>
          <p:cNvSpPr>
            <a:spLocks noGrp="1"/>
          </p:cNvSpPr>
          <p:nvPr>
            <p:ph idx="1"/>
          </p:nvPr>
        </p:nvSpPr>
        <p:spPr>
          <a:xfrm>
            <a:off x="0" y="3068960"/>
            <a:ext cx="9036496" cy="3766414"/>
          </a:xfrm>
        </p:spPr>
        <p:txBody>
          <a:bodyPr>
            <a:noAutofit/>
          </a:bodyPr>
          <a:lstStyle/>
          <a:p>
            <a:pPr indent="0" algn="just" rtl="1">
              <a:spcAft>
                <a:spcPts val="0"/>
              </a:spcAft>
              <a:buNone/>
            </a:pPr>
            <a:r>
              <a:rPr lang="ar-SA" sz="4400" b="1" dirty="0" smtClean="0">
                <a:solidFill>
                  <a:schemeClr val="accent2">
                    <a:lumMod val="60000"/>
                    <a:lumOff val="40000"/>
                  </a:schemeClr>
                </a:solidFill>
                <a:effectLst>
                  <a:outerShdw blurRad="38100" dist="38100" dir="2700000" algn="tl">
                    <a:srgbClr val="000000">
                      <a:alpha val="43137"/>
                    </a:srgbClr>
                  </a:outerShdw>
                </a:effectLst>
                <a:latin typeface="Times New Roman"/>
                <a:ea typeface="Times New Roman"/>
                <a:cs typeface="Times New Roman"/>
              </a:rPr>
              <a:t>الفصل الخامس- رأسمال المصرف التجاري.</a:t>
            </a:r>
            <a:endParaRPr lang="ar-IQ" sz="4400" b="1" dirty="0">
              <a:solidFill>
                <a:schemeClr val="accent2">
                  <a:lumMod val="60000"/>
                  <a:lumOff val="40000"/>
                </a:schemeClr>
              </a:solidFill>
              <a:effectLst>
                <a:outerShdw blurRad="38100" dist="38100" dir="2700000" algn="tl">
                  <a:srgbClr val="000000">
                    <a:alpha val="43137"/>
                  </a:srgbClr>
                </a:outerShdw>
              </a:effectLst>
              <a:latin typeface="Times New Roman"/>
              <a:ea typeface="Times New Roman"/>
              <a:cs typeface="Times New Roman"/>
            </a:endParaRPr>
          </a:p>
          <a:p>
            <a:pPr indent="0" algn="just" rtl="1">
              <a:spcAft>
                <a:spcPts val="0"/>
              </a:spcAft>
              <a:buNone/>
            </a:pPr>
            <a:r>
              <a:rPr lang="ar-SA" sz="4400" b="1" dirty="0" smtClean="0">
                <a:solidFill>
                  <a:schemeClr val="accent2">
                    <a:lumMod val="60000"/>
                    <a:lumOff val="40000"/>
                  </a:schemeClr>
                </a:solidFill>
                <a:effectLst>
                  <a:outerShdw blurRad="38100" dist="38100" dir="2700000" algn="tl">
                    <a:srgbClr val="000000">
                      <a:alpha val="43137"/>
                    </a:srgbClr>
                  </a:outerShdw>
                </a:effectLst>
                <a:ea typeface="Times New Roman"/>
                <a:cs typeface="Times New Roman"/>
              </a:rPr>
              <a:t>الفصل</a:t>
            </a:r>
            <a:r>
              <a:rPr lang="ar-IQ" sz="4400" b="1" dirty="0" smtClean="0">
                <a:solidFill>
                  <a:schemeClr val="accent2">
                    <a:lumMod val="60000"/>
                    <a:lumOff val="40000"/>
                  </a:schemeClr>
                </a:solidFill>
                <a:effectLst>
                  <a:outerShdw blurRad="38100" dist="38100" dir="2700000" algn="tl">
                    <a:srgbClr val="000000">
                      <a:alpha val="43137"/>
                    </a:srgbClr>
                  </a:outerShdw>
                </a:effectLst>
                <a:ea typeface="Times New Roman"/>
                <a:cs typeface="Times New Roman"/>
              </a:rPr>
              <a:t> </a:t>
            </a:r>
            <a:r>
              <a:rPr lang="ar-SA" sz="4400" b="1" dirty="0" smtClean="0">
                <a:solidFill>
                  <a:schemeClr val="accent2">
                    <a:lumMod val="60000"/>
                    <a:lumOff val="40000"/>
                  </a:schemeClr>
                </a:solidFill>
                <a:effectLst>
                  <a:outerShdw blurRad="38100" dist="38100" dir="2700000" algn="tl">
                    <a:srgbClr val="000000">
                      <a:alpha val="43137"/>
                    </a:srgbClr>
                  </a:outerShdw>
                </a:effectLst>
                <a:ea typeface="Times New Roman"/>
                <a:cs typeface="Times New Roman"/>
              </a:rPr>
              <a:t>السادس-كشف الدخل وميزانية المصرف التجاري</a:t>
            </a:r>
            <a:endParaRPr lang="en-US" sz="4400" dirty="0">
              <a:solidFill>
                <a:schemeClr val="accent2">
                  <a:lumMod val="60000"/>
                  <a:lumOff val="40000"/>
                </a:schemeClr>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45153642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628800"/>
            <a:ext cx="8229600" cy="1143000"/>
          </a:xfrm>
        </p:spPr>
        <p:txBody>
          <a:bodyPr>
            <a:noAutofit/>
          </a:bodyPr>
          <a:lstStyle/>
          <a:p>
            <a:pPr indent="207645" algn="ctr" rtl="1">
              <a:spcAft>
                <a:spcPts val="0"/>
              </a:spcAft>
            </a:pPr>
            <a:r>
              <a:rPr lang="ar-IQ" sz="5400" b="1" spc="-100" dirty="0" smtClean="0">
                <a:solidFill>
                  <a:schemeClr val="bg1">
                    <a:lumMod val="40000"/>
                    <a:lumOff val="60000"/>
                  </a:schemeClr>
                </a:solidFill>
                <a:effectLst/>
                <a:latin typeface="Times New Roman"/>
                <a:ea typeface="Times New Roman"/>
                <a:cs typeface="Monotype Koufi"/>
              </a:rPr>
              <a:t/>
            </a:r>
            <a:br>
              <a:rPr lang="ar-IQ" sz="5400" b="1" spc="-100" dirty="0" smtClean="0">
                <a:solidFill>
                  <a:schemeClr val="bg1">
                    <a:lumMod val="40000"/>
                    <a:lumOff val="60000"/>
                  </a:schemeClr>
                </a:solidFill>
                <a:effectLst/>
                <a:latin typeface="Times New Roman"/>
                <a:ea typeface="Times New Roman"/>
                <a:cs typeface="Monotype Koufi"/>
              </a:rPr>
            </a:br>
            <a:r>
              <a:rPr lang="ar-IQ" sz="5400" spc="-100" dirty="0">
                <a:solidFill>
                  <a:schemeClr val="bg1">
                    <a:lumMod val="40000"/>
                    <a:lumOff val="60000"/>
                  </a:schemeClr>
                </a:solidFill>
                <a:latin typeface="Times New Roman"/>
                <a:ea typeface="Times New Roman"/>
                <a:cs typeface="Monotype Koufi"/>
              </a:rPr>
              <a:t/>
            </a:r>
            <a:br>
              <a:rPr lang="ar-IQ" sz="5400" spc="-100" dirty="0">
                <a:solidFill>
                  <a:schemeClr val="bg1">
                    <a:lumMod val="40000"/>
                    <a:lumOff val="60000"/>
                  </a:schemeClr>
                </a:solidFill>
                <a:latin typeface="Times New Roman"/>
                <a:ea typeface="Times New Roman"/>
                <a:cs typeface="Monotype Koufi"/>
              </a:rPr>
            </a:br>
            <a:r>
              <a:rPr lang="ar-SA" sz="5400" b="1" spc="-100" dirty="0" smtClean="0">
                <a:solidFill>
                  <a:schemeClr val="bg1">
                    <a:lumMod val="40000"/>
                    <a:lumOff val="60000"/>
                  </a:schemeClr>
                </a:solidFill>
                <a:effectLst/>
                <a:latin typeface="Times New Roman"/>
                <a:ea typeface="Times New Roman"/>
                <a:cs typeface="Monotype Koufi"/>
              </a:rPr>
              <a:t>الباب الثالث</a:t>
            </a:r>
            <a:r>
              <a:rPr lang="ar-IQ" sz="5400" b="1" spc="-100" dirty="0" smtClean="0">
                <a:solidFill>
                  <a:schemeClr val="bg1">
                    <a:lumMod val="40000"/>
                    <a:lumOff val="60000"/>
                  </a:schemeClr>
                </a:solidFill>
                <a:effectLst/>
                <a:latin typeface="Times New Roman"/>
                <a:ea typeface="Times New Roman"/>
                <a:cs typeface="Monotype Koufi"/>
              </a:rPr>
              <a:t/>
            </a:r>
            <a:br>
              <a:rPr lang="ar-IQ" sz="5400" b="1" spc="-100" dirty="0" smtClean="0">
                <a:solidFill>
                  <a:schemeClr val="bg1">
                    <a:lumMod val="40000"/>
                    <a:lumOff val="60000"/>
                  </a:schemeClr>
                </a:solidFill>
                <a:effectLst/>
                <a:latin typeface="Times New Roman"/>
                <a:ea typeface="Times New Roman"/>
                <a:cs typeface="Monotype Koufi"/>
              </a:rPr>
            </a:br>
            <a:r>
              <a:rPr lang="ar-SA" sz="5400" b="1" spc="-100" dirty="0" smtClean="0">
                <a:solidFill>
                  <a:schemeClr val="bg1">
                    <a:lumMod val="40000"/>
                    <a:lumOff val="60000"/>
                  </a:schemeClr>
                </a:solidFill>
                <a:effectLst/>
                <a:latin typeface="Times New Roman"/>
                <a:ea typeface="Times New Roman"/>
                <a:cs typeface="Monotype Koufi"/>
              </a:rPr>
              <a:t>ادارة اهداف المصرف</a:t>
            </a:r>
            <a:r>
              <a:rPr lang="en-US" sz="5400" spc="-100" dirty="0" smtClean="0">
                <a:effectLst/>
                <a:latin typeface="Times New Roman"/>
                <a:ea typeface="Times New Roman"/>
                <a:cs typeface="Traditional Arabic"/>
              </a:rPr>
              <a:t/>
            </a:r>
            <a:br>
              <a:rPr lang="en-US" sz="5400" spc="-100" dirty="0" smtClean="0">
                <a:effectLst/>
                <a:latin typeface="Times New Roman"/>
                <a:ea typeface="Times New Roman"/>
                <a:cs typeface="Traditional Arabic"/>
              </a:rPr>
            </a:br>
            <a:endParaRPr lang="en-US" sz="5400" spc="-100" dirty="0"/>
          </a:p>
        </p:txBody>
      </p:sp>
      <p:sp>
        <p:nvSpPr>
          <p:cNvPr id="3" name="Content Placeholder 2"/>
          <p:cNvSpPr>
            <a:spLocks noGrp="1"/>
          </p:cNvSpPr>
          <p:nvPr>
            <p:ph idx="1"/>
          </p:nvPr>
        </p:nvSpPr>
        <p:spPr/>
        <p:txBody>
          <a:bodyPr>
            <a:noAutofit/>
          </a:bodyPr>
          <a:lstStyle/>
          <a:p>
            <a:pPr indent="493395" algn="just" rtl="1">
              <a:lnSpc>
                <a:spcPct val="200000"/>
              </a:lnSpc>
              <a:spcAft>
                <a:spcPts val="0"/>
              </a:spcAft>
            </a:pPr>
            <a:r>
              <a:rPr lang="ar-SA" sz="4400" b="1" dirty="0" smtClean="0">
                <a:solidFill>
                  <a:srgbClr val="21C5FF"/>
                </a:solidFill>
                <a:effectLst>
                  <a:outerShdw blurRad="38100" dist="38100" dir="2700000" algn="tl">
                    <a:srgbClr val="000000">
                      <a:alpha val="43137"/>
                    </a:srgbClr>
                  </a:outerShdw>
                </a:effectLst>
                <a:latin typeface="Times New Roman"/>
                <a:ea typeface="Times New Roman"/>
                <a:cs typeface="Times New Roman"/>
              </a:rPr>
              <a:t>الفصل السابع - ادارة سيولة المصرف.</a:t>
            </a:r>
            <a:endParaRPr lang="ar-IQ" sz="4400" b="1" dirty="0" smtClean="0">
              <a:solidFill>
                <a:srgbClr val="21C5FF"/>
              </a:solidFill>
              <a:effectLst>
                <a:outerShdw blurRad="38100" dist="38100" dir="2700000" algn="tl">
                  <a:srgbClr val="000000">
                    <a:alpha val="43137"/>
                  </a:srgbClr>
                </a:outerShdw>
              </a:effectLst>
              <a:latin typeface="Times New Roman"/>
              <a:ea typeface="Times New Roman"/>
              <a:cs typeface="Times New Roman"/>
            </a:endParaRPr>
          </a:p>
          <a:p>
            <a:pPr indent="493395" algn="just" rtl="1">
              <a:lnSpc>
                <a:spcPct val="200000"/>
              </a:lnSpc>
              <a:spcAft>
                <a:spcPts val="0"/>
              </a:spcAft>
            </a:pPr>
            <a:r>
              <a:rPr lang="ar-SA" sz="4400" b="1" dirty="0" smtClean="0">
                <a:solidFill>
                  <a:srgbClr val="21C5FF"/>
                </a:solidFill>
                <a:effectLst>
                  <a:outerShdw blurRad="38100" dist="38100" dir="2700000" algn="tl">
                    <a:srgbClr val="000000">
                      <a:alpha val="43137"/>
                    </a:srgbClr>
                  </a:outerShdw>
                </a:effectLst>
                <a:latin typeface="Times New Roman"/>
                <a:ea typeface="Times New Roman"/>
                <a:cs typeface="Times New Roman"/>
              </a:rPr>
              <a:t>الفصل الثامن - ادارة ربحية المصرف.</a:t>
            </a:r>
            <a:endParaRPr lang="ar-IQ" sz="4400" b="1" dirty="0" smtClean="0">
              <a:solidFill>
                <a:srgbClr val="21C5FF"/>
              </a:solidFill>
              <a:effectLst>
                <a:outerShdw blurRad="38100" dist="38100" dir="2700000" algn="tl">
                  <a:srgbClr val="000000">
                    <a:alpha val="43137"/>
                  </a:srgbClr>
                </a:outerShdw>
              </a:effectLst>
              <a:latin typeface="Times New Roman"/>
              <a:ea typeface="Times New Roman"/>
              <a:cs typeface="Times New Roman"/>
            </a:endParaRPr>
          </a:p>
          <a:p>
            <a:pPr indent="493395" algn="just" rtl="1">
              <a:lnSpc>
                <a:spcPct val="200000"/>
              </a:lnSpc>
              <a:spcAft>
                <a:spcPts val="0"/>
              </a:spcAft>
            </a:pPr>
            <a:r>
              <a:rPr lang="ar-SA" sz="4400" b="1" dirty="0" smtClean="0">
                <a:solidFill>
                  <a:srgbClr val="21C5FF"/>
                </a:solidFill>
                <a:effectLst>
                  <a:outerShdw blurRad="38100" dist="38100" dir="2700000" algn="tl">
                    <a:srgbClr val="000000">
                      <a:alpha val="43137"/>
                    </a:srgbClr>
                  </a:outerShdw>
                </a:effectLst>
                <a:ea typeface="Times New Roman"/>
                <a:cs typeface="Times New Roman"/>
              </a:rPr>
              <a:t>لفصل </a:t>
            </a:r>
            <a:r>
              <a:rPr lang="ar-SA" sz="4400" b="1" dirty="0" smtClean="0">
                <a:solidFill>
                  <a:srgbClr val="21C5FF"/>
                </a:solidFill>
                <a:effectLst>
                  <a:outerShdw blurRad="38100" dist="38100" dir="2700000" algn="tl">
                    <a:srgbClr val="000000">
                      <a:alpha val="43137"/>
                    </a:srgbClr>
                  </a:outerShdw>
                </a:effectLst>
                <a:ea typeface="Times New Roman"/>
                <a:cs typeface="Times New Roman"/>
              </a:rPr>
              <a:t>التاسع</a:t>
            </a:r>
            <a:r>
              <a:rPr lang="ar-IQ" sz="4400" b="1" dirty="0" smtClean="0">
                <a:solidFill>
                  <a:srgbClr val="21C5FF"/>
                </a:solidFill>
                <a:effectLst>
                  <a:outerShdw blurRad="38100" dist="38100" dir="2700000" algn="tl">
                    <a:srgbClr val="000000">
                      <a:alpha val="43137"/>
                    </a:srgbClr>
                  </a:outerShdw>
                </a:effectLst>
                <a:ea typeface="Times New Roman"/>
                <a:cs typeface="Times New Roman"/>
              </a:rPr>
              <a:t> </a:t>
            </a:r>
            <a:r>
              <a:rPr lang="ar-SA" sz="4400" b="1" dirty="0" smtClean="0">
                <a:solidFill>
                  <a:srgbClr val="21C5FF"/>
                </a:solidFill>
                <a:effectLst>
                  <a:outerShdw blurRad="38100" dist="38100" dir="2700000" algn="tl">
                    <a:srgbClr val="000000">
                      <a:alpha val="43137"/>
                    </a:srgbClr>
                  </a:outerShdw>
                </a:effectLst>
                <a:ea typeface="Times New Roman"/>
                <a:cs typeface="Times New Roman"/>
              </a:rPr>
              <a:t>- </a:t>
            </a:r>
            <a:r>
              <a:rPr lang="ar-SA" sz="4400" b="1" dirty="0" smtClean="0">
                <a:solidFill>
                  <a:srgbClr val="21C5FF"/>
                </a:solidFill>
                <a:effectLst>
                  <a:outerShdw blurRad="38100" dist="38100" dir="2700000" algn="tl">
                    <a:srgbClr val="000000">
                      <a:alpha val="43137"/>
                    </a:srgbClr>
                  </a:outerShdw>
                </a:effectLst>
                <a:ea typeface="Times New Roman"/>
                <a:cs typeface="Times New Roman"/>
              </a:rPr>
              <a:t>ادارة مخاطر المصرف</a:t>
            </a:r>
            <a:endParaRPr lang="en-US" sz="4400" dirty="0">
              <a:solidFill>
                <a:srgbClr val="21C5FF"/>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96544296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836712"/>
            <a:ext cx="9036496" cy="1800200"/>
          </a:xfrm>
        </p:spPr>
        <p:txBody>
          <a:bodyPr>
            <a:noAutofit/>
          </a:bodyPr>
          <a:lstStyle/>
          <a:p>
            <a:pPr indent="207645" algn="ctr" rtl="1">
              <a:spcAft>
                <a:spcPts val="0"/>
              </a:spcAft>
            </a:pPr>
            <a:r>
              <a:rPr lang="ar-SA" sz="4800" b="1" dirty="0" smtClean="0">
                <a:solidFill>
                  <a:schemeClr val="bg1">
                    <a:lumMod val="60000"/>
                    <a:lumOff val="40000"/>
                  </a:schemeClr>
                </a:solidFill>
                <a:effectLst/>
                <a:latin typeface="Times New Roman"/>
                <a:ea typeface="Times New Roman"/>
                <a:cs typeface="Monotype Koufi"/>
              </a:rPr>
              <a:t>الباب الرابع</a:t>
            </a:r>
            <a:r>
              <a:rPr lang="ar-IQ" sz="4800" b="1" dirty="0" smtClean="0">
                <a:solidFill>
                  <a:schemeClr val="bg1">
                    <a:lumMod val="60000"/>
                    <a:lumOff val="40000"/>
                  </a:schemeClr>
                </a:solidFill>
                <a:effectLst/>
                <a:latin typeface="Times New Roman"/>
                <a:ea typeface="Times New Roman"/>
                <a:cs typeface="Monotype Koufi"/>
              </a:rPr>
              <a:t/>
            </a:r>
            <a:br>
              <a:rPr lang="ar-IQ" sz="4800" b="1" dirty="0" smtClean="0">
                <a:solidFill>
                  <a:schemeClr val="bg1">
                    <a:lumMod val="60000"/>
                    <a:lumOff val="40000"/>
                  </a:schemeClr>
                </a:solidFill>
                <a:effectLst/>
                <a:latin typeface="Times New Roman"/>
                <a:ea typeface="Times New Roman"/>
                <a:cs typeface="Monotype Koufi"/>
              </a:rPr>
            </a:br>
            <a:r>
              <a:rPr lang="ar-SA" sz="4800" b="1" dirty="0" smtClean="0">
                <a:solidFill>
                  <a:schemeClr val="bg1">
                    <a:lumMod val="60000"/>
                    <a:lumOff val="40000"/>
                  </a:schemeClr>
                </a:solidFill>
                <a:effectLst/>
                <a:latin typeface="Times New Roman"/>
                <a:ea typeface="Times New Roman"/>
                <a:cs typeface="Monotype Koufi"/>
              </a:rPr>
              <a:t>ادارة محفظة الودائع المصرفية</a:t>
            </a:r>
            <a:r>
              <a:rPr lang="en-US" sz="4800" dirty="0" smtClean="0">
                <a:solidFill>
                  <a:schemeClr val="bg1">
                    <a:lumMod val="60000"/>
                    <a:lumOff val="40000"/>
                  </a:schemeClr>
                </a:solidFill>
                <a:effectLst/>
                <a:latin typeface="Times New Roman"/>
                <a:ea typeface="Times New Roman"/>
                <a:cs typeface="Traditional Arabic"/>
              </a:rPr>
              <a:t/>
            </a:r>
            <a:br>
              <a:rPr lang="en-US" sz="4800" dirty="0" smtClean="0">
                <a:solidFill>
                  <a:schemeClr val="bg1">
                    <a:lumMod val="60000"/>
                    <a:lumOff val="40000"/>
                  </a:schemeClr>
                </a:solidFill>
                <a:effectLst/>
                <a:latin typeface="Times New Roman"/>
                <a:ea typeface="Times New Roman"/>
                <a:cs typeface="Traditional Arabic"/>
              </a:rPr>
            </a:br>
            <a:endParaRPr lang="en-US" sz="4800" dirty="0">
              <a:solidFill>
                <a:schemeClr val="bg1">
                  <a:lumMod val="60000"/>
                  <a:lumOff val="40000"/>
                </a:schemeClr>
              </a:solidFill>
            </a:endParaRPr>
          </a:p>
        </p:txBody>
      </p:sp>
      <p:sp>
        <p:nvSpPr>
          <p:cNvPr id="3" name="Content Placeholder 2"/>
          <p:cNvSpPr>
            <a:spLocks noGrp="1"/>
          </p:cNvSpPr>
          <p:nvPr>
            <p:ph idx="1"/>
          </p:nvPr>
        </p:nvSpPr>
        <p:spPr>
          <a:xfrm>
            <a:off x="179512" y="2204864"/>
            <a:ext cx="8784976" cy="4525963"/>
          </a:xfrm>
        </p:spPr>
        <p:txBody>
          <a:bodyPr>
            <a:noAutofit/>
          </a:bodyPr>
          <a:lstStyle/>
          <a:p>
            <a:pPr indent="493395" algn="just" rtl="1">
              <a:lnSpc>
                <a:spcPct val="200000"/>
              </a:lnSpc>
              <a:spcAft>
                <a:spcPts val="0"/>
              </a:spcAft>
            </a:pPr>
            <a:r>
              <a:rPr lang="ar-SA" sz="3600" b="1" dirty="0" smtClean="0">
                <a:solidFill>
                  <a:srgbClr val="FFFF00"/>
                </a:solidFill>
                <a:effectLst>
                  <a:outerShdw blurRad="38100" dist="38100" dir="2700000" algn="tl">
                    <a:srgbClr val="000000">
                      <a:alpha val="43137"/>
                    </a:srgbClr>
                  </a:outerShdw>
                </a:effectLst>
                <a:latin typeface="Times New Roman"/>
                <a:ea typeface="Times New Roman"/>
                <a:cs typeface="Times New Roman"/>
              </a:rPr>
              <a:t>الفصل العاشر-  طبيعة ودائع المصرف</a:t>
            </a:r>
            <a:endParaRPr lang="ar-IQ" sz="3600" b="1" dirty="0" smtClean="0">
              <a:solidFill>
                <a:srgbClr val="FFFF00"/>
              </a:solidFill>
              <a:effectLst>
                <a:outerShdw blurRad="38100" dist="38100" dir="2700000" algn="tl">
                  <a:srgbClr val="000000">
                    <a:alpha val="43137"/>
                  </a:srgbClr>
                </a:outerShdw>
              </a:effectLst>
              <a:latin typeface="Times New Roman"/>
              <a:ea typeface="Times New Roman"/>
              <a:cs typeface="Times New Roman"/>
            </a:endParaRPr>
          </a:p>
          <a:p>
            <a:pPr indent="493395" algn="just" rtl="1">
              <a:lnSpc>
                <a:spcPct val="200000"/>
              </a:lnSpc>
              <a:spcAft>
                <a:spcPts val="0"/>
              </a:spcAft>
            </a:pPr>
            <a:r>
              <a:rPr lang="ar-SA" sz="3600" b="1" dirty="0" smtClean="0">
                <a:solidFill>
                  <a:srgbClr val="FFFF00"/>
                </a:solidFill>
                <a:effectLst>
                  <a:outerShdw blurRad="38100" dist="38100" dir="2700000" algn="tl">
                    <a:srgbClr val="000000">
                      <a:alpha val="43137"/>
                    </a:srgbClr>
                  </a:outerShdw>
                </a:effectLst>
                <a:latin typeface="Times New Roman"/>
                <a:ea typeface="Times New Roman"/>
                <a:cs typeface="Times New Roman"/>
              </a:rPr>
              <a:t>الفصل الحادي عشر - احتساب  الفائدة على الودائع</a:t>
            </a:r>
            <a:endParaRPr lang="ar-IQ" sz="3600" b="1" dirty="0" smtClean="0">
              <a:solidFill>
                <a:srgbClr val="FFFF00"/>
              </a:solidFill>
              <a:effectLst>
                <a:outerShdw blurRad="38100" dist="38100" dir="2700000" algn="tl">
                  <a:srgbClr val="000000">
                    <a:alpha val="43137"/>
                  </a:srgbClr>
                </a:outerShdw>
              </a:effectLst>
              <a:latin typeface="Times New Roman"/>
              <a:ea typeface="Times New Roman"/>
              <a:cs typeface="Times New Roman"/>
            </a:endParaRPr>
          </a:p>
          <a:p>
            <a:pPr indent="0" algn="just" rtl="1">
              <a:lnSpc>
                <a:spcPct val="200000"/>
              </a:lnSpc>
              <a:spcAft>
                <a:spcPts val="0"/>
              </a:spcAft>
              <a:buNone/>
            </a:pPr>
            <a:r>
              <a:rPr lang="ar-SA" sz="3600" b="1" dirty="0" smtClean="0">
                <a:solidFill>
                  <a:srgbClr val="FFFF00"/>
                </a:solidFill>
                <a:effectLst>
                  <a:outerShdw blurRad="38100" dist="38100" dir="2700000" algn="tl">
                    <a:srgbClr val="000000">
                      <a:alpha val="43137"/>
                    </a:srgbClr>
                  </a:outerShdw>
                </a:effectLst>
                <a:latin typeface="Times New Roman"/>
                <a:ea typeface="Times New Roman"/>
                <a:cs typeface="Times New Roman"/>
              </a:rPr>
              <a:t>0</a:t>
            </a:r>
            <a:r>
              <a:rPr lang="ar-SA" sz="3600" b="1" dirty="0" smtClean="0">
                <a:solidFill>
                  <a:srgbClr val="FFFF00"/>
                </a:solidFill>
                <a:effectLst>
                  <a:outerShdw blurRad="38100" dist="38100" dir="2700000" algn="tl">
                    <a:srgbClr val="000000">
                      <a:alpha val="43137"/>
                    </a:srgbClr>
                  </a:outerShdw>
                </a:effectLst>
                <a:ea typeface="Times New Roman"/>
                <a:cs typeface="Times New Roman"/>
              </a:rPr>
              <a:t>الفصل الثاني عشر--- تحليل الودائع المصرفية</a:t>
            </a:r>
            <a:endParaRPr lang="en-US" sz="3600" dirty="0">
              <a:solidFill>
                <a:srgbClr val="FFFF0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40942365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1268760"/>
            <a:ext cx="8229600" cy="1143000"/>
          </a:xfrm>
        </p:spPr>
        <p:txBody>
          <a:bodyPr>
            <a:noAutofit/>
          </a:bodyPr>
          <a:lstStyle/>
          <a:p>
            <a:pPr indent="207645" algn="ctr" rtl="1">
              <a:spcAft>
                <a:spcPts val="0"/>
              </a:spcAft>
            </a:pPr>
            <a:r>
              <a:rPr lang="ar-SA" sz="5400" b="1" dirty="0" smtClean="0">
                <a:solidFill>
                  <a:srgbClr val="21C5FF"/>
                </a:solidFill>
                <a:effectLst/>
                <a:latin typeface="Times New Roman"/>
                <a:ea typeface="Times New Roman"/>
                <a:cs typeface="Monotype Koufi"/>
              </a:rPr>
              <a:t>الباب الخامس</a:t>
            </a:r>
            <a:r>
              <a:rPr lang="ar-IQ" sz="5400" b="1" dirty="0" smtClean="0">
                <a:solidFill>
                  <a:srgbClr val="21C5FF"/>
                </a:solidFill>
                <a:effectLst/>
                <a:latin typeface="Times New Roman"/>
                <a:ea typeface="Times New Roman"/>
                <a:cs typeface="Monotype Koufi"/>
              </a:rPr>
              <a:t/>
            </a:r>
            <a:br>
              <a:rPr lang="ar-IQ" sz="5400" b="1" dirty="0" smtClean="0">
                <a:solidFill>
                  <a:srgbClr val="21C5FF"/>
                </a:solidFill>
                <a:effectLst/>
                <a:latin typeface="Times New Roman"/>
                <a:ea typeface="Times New Roman"/>
                <a:cs typeface="Monotype Koufi"/>
              </a:rPr>
            </a:br>
            <a:r>
              <a:rPr lang="ar-SA" sz="5400" b="1" dirty="0" smtClean="0">
                <a:solidFill>
                  <a:srgbClr val="21C5FF"/>
                </a:solidFill>
                <a:effectLst/>
                <a:latin typeface="Times New Roman"/>
                <a:ea typeface="Times New Roman"/>
                <a:cs typeface="Monotype Koufi"/>
              </a:rPr>
              <a:t>ادارة محفظة الائتمان المصرفي</a:t>
            </a:r>
            <a:r>
              <a:rPr lang="en-US" sz="4000" dirty="0" smtClean="0">
                <a:solidFill>
                  <a:srgbClr val="21C5FF"/>
                </a:solidFill>
                <a:effectLst/>
                <a:latin typeface="Times New Roman"/>
                <a:ea typeface="Times New Roman"/>
                <a:cs typeface="Traditional Arabic"/>
              </a:rPr>
              <a:t/>
            </a:r>
            <a:br>
              <a:rPr lang="en-US" sz="4000" dirty="0" smtClean="0">
                <a:solidFill>
                  <a:srgbClr val="21C5FF"/>
                </a:solidFill>
                <a:effectLst/>
                <a:latin typeface="Times New Roman"/>
                <a:ea typeface="Times New Roman"/>
                <a:cs typeface="Traditional Arabic"/>
              </a:rPr>
            </a:br>
            <a:endParaRPr lang="en-US" sz="4000" dirty="0">
              <a:solidFill>
                <a:srgbClr val="21C5FF"/>
              </a:solidFill>
            </a:endParaRPr>
          </a:p>
        </p:txBody>
      </p:sp>
      <p:sp>
        <p:nvSpPr>
          <p:cNvPr id="3" name="Content Placeholder 2"/>
          <p:cNvSpPr>
            <a:spLocks noGrp="1"/>
          </p:cNvSpPr>
          <p:nvPr>
            <p:ph idx="1"/>
          </p:nvPr>
        </p:nvSpPr>
        <p:spPr>
          <a:xfrm>
            <a:off x="0" y="1988840"/>
            <a:ext cx="9144000" cy="4525963"/>
          </a:xfrm>
        </p:spPr>
        <p:txBody>
          <a:bodyPr>
            <a:noAutofit/>
          </a:bodyPr>
          <a:lstStyle/>
          <a:p>
            <a:pPr marL="800100" indent="-457200" algn="just" rtl="1">
              <a:lnSpc>
                <a:spcPct val="150000"/>
              </a:lnSpc>
              <a:spcAft>
                <a:spcPts val="0"/>
              </a:spcAft>
              <a:buFont typeface="Wingdings" pitchFamily="2" charset="2"/>
              <a:buChar char="§"/>
            </a:pPr>
            <a:r>
              <a:rPr lang="ar-SA" sz="3600" b="1" dirty="0" smtClean="0">
                <a:solidFill>
                  <a:schemeClr val="accent5">
                    <a:lumMod val="60000"/>
                    <a:lumOff val="40000"/>
                  </a:schemeClr>
                </a:solidFill>
                <a:effectLst>
                  <a:outerShdw blurRad="38100" dist="38100" dir="2700000" algn="tl">
                    <a:srgbClr val="000000">
                      <a:alpha val="43137"/>
                    </a:srgbClr>
                  </a:outerShdw>
                </a:effectLst>
                <a:latin typeface="Times New Roman"/>
                <a:ea typeface="Times New Roman"/>
                <a:cs typeface="Times New Roman"/>
              </a:rPr>
              <a:t>الفصل الثالث عشر - طبيعة الائتمان المصرفي</a:t>
            </a:r>
            <a:endParaRPr lang="ar-IQ" sz="3600" b="1" dirty="0" smtClean="0">
              <a:solidFill>
                <a:schemeClr val="accent5">
                  <a:lumMod val="60000"/>
                  <a:lumOff val="40000"/>
                </a:schemeClr>
              </a:solidFill>
              <a:effectLst>
                <a:outerShdw blurRad="38100" dist="38100" dir="2700000" algn="tl">
                  <a:srgbClr val="000000">
                    <a:alpha val="43137"/>
                  </a:srgbClr>
                </a:outerShdw>
              </a:effectLst>
              <a:latin typeface="Times New Roman"/>
              <a:ea typeface="Times New Roman"/>
              <a:cs typeface="Times New Roman"/>
            </a:endParaRPr>
          </a:p>
          <a:p>
            <a:pPr marL="800100" indent="-457200" algn="just" rtl="1">
              <a:lnSpc>
                <a:spcPct val="150000"/>
              </a:lnSpc>
              <a:spcAft>
                <a:spcPts val="0"/>
              </a:spcAft>
              <a:buFont typeface="Wingdings" pitchFamily="2" charset="2"/>
              <a:buChar char="§"/>
            </a:pPr>
            <a:r>
              <a:rPr lang="ar-SA" sz="3600" b="1" dirty="0" smtClean="0">
                <a:solidFill>
                  <a:schemeClr val="accent5">
                    <a:lumMod val="60000"/>
                    <a:lumOff val="40000"/>
                  </a:schemeClr>
                </a:solidFill>
                <a:effectLst>
                  <a:outerShdw blurRad="38100" dist="38100" dir="2700000" algn="tl">
                    <a:srgbClr val="000000">
                      <a:alpha val="43137"/>
                    </a:srgbClr>
                  </a:outerShdw>
                </a:effectLst>
                <a:latin typeface="Times New Roman"/>
                <a:ea typeface="Times New Roman"/>
                <a:cs typeface="Times New Roman"/>
              </a:rPr>
              <a:t>الفصل الرابع عشر - طرق سداد القروض المصرفية</a:t>
            </a:r>
            <a:endParaRPr lang="ar-IQ" sz="3600" b="1" dirty="0" smtClean="0">
              <a:solidFill>
                <a:schemeClr val="accent5">
                  <a:lumMod val="60000"/>
                  <a:lumOff val="40000"/>
                </a:schemeClr>
              </a:solidFill>
              <a:effectLst>
                <a:outerShdw blurRad="38100" dist="38100" dir="2700000" algn="tl">
                  <a:srgbClr val="000000">
                    <a:alpha val="43137"/>
                  </a:srgbClr>
                </a:outerShdw>
              </a:effectLst>
              <a:latin typeface="Times New Roman"/>
              <a:ea typeface="Times New Roman"/>
              <a:cs typeface="Times New Roman"/>
            </a:endParaRPr>
          </a:p>
          <a:p>
            <a:pPr marL="800100" indent="-457200" algn="just" rtl="1">
              <a:lnSpc>
                <a:spcPct val="150000"/>
              </a:lnSpc>
              <a:spcAft>
                <a:spcPts val="0"/>
              </a:spcAft>
              <a:buFont typeface="Wingdings" pitchFamily="2" charset="2"/>
              <a:buChar char="§"/>
            </a:pPr>
            <a:r>
              <a:rPr lang="ar-SA" sz="3600" b="1" dirty="0" smtClean="0">
                <a:solidFill>
                  <a:schemeClr val="accent5">
                    <a:lumMod val="60000"/>
                    <a:lumOff val="40000"/>
                  </a:schemeClr>
                </a:solidFill>
                <a:effectLst>
                  <a:outerShdw blurRad="38100" dist="38100" dir="2700000" algn="tl">
                    <a:srgbClr val="000000">
                      <a:alpha val="43137"/>
                    </a:srgbClr>
                  </a:outerShdw>
                </a:effectLst>
                <a:latin typeface="Times New Roman"/>
                <a:ea typeface="Times New Roman"/>
                <a:cs typeface="Times New Roman"/>
              </a:rPr>
              <a:t>الفصل اخامس عشر- السياسة الائتمانية</a:t>
            </a:r>
            <a:endParaRPr lang="ar-IQ" sz="3600" b="1" dirty="0" smtClean="0">
              <a:solidFill>
                <a:schemeClr val="accent5">
                  <a:lumMod val="60000"/>
                  <a:lumOff val="40000"/>
                </a:schemeClr>
              </a:solidFill>
              <a:effectLst>
                <a:outerShdw blurRad="38100" dist="38100" dir="2700000" algn="tl">
                  <a:srgbClr val="000000">
                    <a:alpha val="43137"/>
                  </a:srgbClr>
                </a:outerShdw>
              </a:effectLst>
              <a:latin typeface="Times New Roman"/>
              <a:ea typeface="Times New Roman"/>
              <a:cs typeface="Times New Roman"/>
            </a:endParaRPr>
          </a:p>
          <a:p>
            <a:pPr marL="800100" indent="-457200" algn="just" rtl="1">
              <a:lnSpc>
                <a:spcPct val="150000"/>
              </a:lnSpc>
              <a:spcAft>
                <a:spcPts val="0"/>
              </a:spcAft>
              <a:buFont typeface="Wingdings" pitchFamily="2" charset="2"/>
              <a:buChar char="§"/>
            </a:pPr>
            <a:r>
              <a:rPr lang="ar-SA" sz="3600" b="1" dirty="0" smtClean="0">
                <a:solidFill>
                  <a:schemeClr val="accent5">
                    <a:lumMod val="60000"/>
                    <a:lumOff val="40000"/>
                  </a:schemeClr>
                </a:solidFill>
                <a:effectLst>
                  <a:outerShdw blurRad="38100" dist="38100" dir="2700000" algn="tl">
                    <a:srgbClr val="000000">
                      <a:alpha val="43137"/>
                    </a:srgbClr>
                  </a:outerShdw>
                </a:effectLst>
                <a:latin typeface="Times New Roman"/>
                <a:ea typeface="Times New Roman"/>
                <a:cs typeface="Times New Roman"/>
              </a:rPr>
              <a:t>الفصل السادس عشر- المخاطرة الائتمانية</a:t>
            </a:r>
            <a:endParaRPr lang="en-US" sz="3600" dirty="0" smtClean="0">
              <a:solidFill>
                <a:schemeClr val="accent5">
                  <a:lumMod val="60000"/>
                  <a:lumOff val="40000"/>
                </a:schemeClr>
              </a:solidFill>
              <a:effectLst>
                <a:outerShdw blurRad="38100" dist="38100" dir="2700000" algn="tl">
                  <a:srgbClr val="000000">
                    <a:alpha val="43137"/>
                  </a:srgbClr>
                </a:outerShdw>
              </a:effectLst>
              <a:latin typeface="Times New Roman"/>
              <a:ea typeface="Times New Roman"/>
              <a:cs typeface="Traditional Arabic"/>
            </a:endParaRPr>
          </a:p>
          <a:p>
            <a:pPr lvl="1" algn="r" rtl="1">
              <a:lnSpc>
                <a:spcPct val="150000"/>
              </a:lnSpc>
              <a:buFont typeface="Wingdings" pitchFamily="2" charset="2"/>
              <a:buChar char="§"/>
            </a:pPr>
            <a:r>
              <a:rPr lang="ar-IQ" sz="3600" b="1" dirty="0" smtClean="0">
                <a:solidFill>
                  <a:schemeClr val="accent5">
                    <a:lumMod val="60000"/>
                    <a:lumOff val="40000"/>
                  </a:schemeClr>
                </a:solidFill>
                <a:effectLst>
                  <a:outerShdw blurRad="38100" dist="38100" dir="2700000" algn="tl">
                    <a:srgbClr val="000000">
                      <a:alpha val="43137"/>
                    </a:srgbClr>
                  </a:outerShdw>
                </a:effectLst>
                <a:ea typeface="Times New Roman"/>
                <a:cs typeface="Times New Roman"/>
              </a:rPr>
              <a:t>  </a:t>
            </a:r>
            <a:r>
              <a:rPr lang="ar-SA" sz="3600" b="1" dirty="0" smtClean="0">
                <a:solidFill>
                  <a:schemeClr val="accent5">
                    <a:lumMod val="60000"/>
                    <a:lumOff val="40000"/>
                  </a:schemeClr>
                </a:solidFill>
                <a:effectLst>
                  <a:outerShdw blurRad="38100" dist="38100" dir="2700000" algn="tl">
                    <a:srgbClr val="000000">
                      <a:alpha val="43137"/>
                    </a:srgbClr>
                  </a:outerShdw>
                </a:effectLst>
                <a:ea typeface="Times New Roman"/>
                <a:cs typeface="Times New Roman"/>
              </a:rPr>
              <a:t>الفصل السابع عشر - الديون المتعثرة</a:t>
            </a:r>
            <a:endParaRPr lang="en-US" sz="3600" dirty="0">
              <a:solidFill>
                <a:schemeClr val="accent5">
                  <a:lumMod val="60000"/>
                  <a:lumOff val="40000"/>
                </a:schemeClr>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52853587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273" y="548680"/>
            <a:ext cx="8784976" cy="1143000"/>
          </a:xfrm>
        </p:spPr>
        <p:txBody>
          <a:bodyPr>
            <a:noAutofit/>
          </a:bodyPr>
          <a:lstStyle/>
          <a:p>
            <a:pPr indent="207645" algn="ctr" rtl="1">
              <a:spcAft>
                <a:spcPts val="0"/>
              </a:spcAft>
            </a:pPr>
            <a:r>
              <a:rPr lang="ar-SA" sz="4800" b="1" dirty="0" smtClean="0">
                <a:effectLst/>
                <a:latin typeface="Times New Roman"/>
                <a:ea typeface="Times New Roman"/>
                <a:cs typeface="Monotype Koufi"/>
              </a:rPr>
              <a:t>الباب السادس</a:t>
            </a:r>
            <a:r>
              <a:rPr lang="ar-IQ" sz="4800" b="1" dirty="0" smtClean="0">
                <a:effectLst/>
                <a:latin typeface="Times New Roman"/>
                <a:ea typeface="Times New Roman"/>
                <a:cs typeface="Monotype Koufi"/>
              </a:rPr>
              <a:t/>
            </a:r>
            <a:br>
              <a:rPr lang="ar-IQ" sz="4800" b="1" dirty="0" smtClean="0">
                <a:effectLst/>
                <a:latin typeface="Times New Roman"/>
                <a:ea typeface="Times New Roman"/>
                <a:cs typeface="Monotype Koufi"/>
              </a:rPr>
            </a:br>
            <a:r>
              <a:rPr lang="ar-SA" sz="4800" b="1" dirty="0" smtClean="0">
                <a:effectLst/>
                <a:latin typeface="Times New Roman"/>
                <a:ea typeface="Times New Roman"/>
                <a:cs typeface="Monotype Koufi"/>
              </a:rPr>
              <a:t>ادارة محفظة الاستثمار المصرفي</a:t>
            </a:r>
            <a:endParaRPr lang="en-US" sz="4800" dirty="0">
              <a:effectLst/>
              <a:latin typeface="Times New Roman"/>
              <a:ea typeface="Times New Roman"/>
              <a:cs typeface="Traditional Arabic"/>
            </a:endParaRPr>
          </a:p>
        </p:txBody>
      </p:sp>
      <p:sp>
        <p:nvSpPr>
          <p:cNvPr id="3" name="Content Placeholder 2"/>
          <p:cNvSpPr>
            <a:spLocks noGrp="1"/>
          </p:cNvSpPr>
          <p:nvPr>
            <p:ph idx="1"/>
          </p:nvPr>
        </p:nvSpPr>
        <p:spPr>
          <a:xfrm>
            <a:off x="0" y="2132856"/>
            <a:ext cx="9144000" cy="3993307"/>
          </a:xfrm>
        </p:spPr>
        <p:txBody>
          <a:bodyPr>
            <a:noAutofit/>
          </a:bodyPr>
          <a:lstStyle/>
          <a:p>
            <a:pPr indent="0" algn="just" rtl="1">
              <a:lnSpc>
                <a:spcPct val="200000"/>
              </a:lnSpc>
              <a:spcAft>
                <a:spcPts val="0"/>
              </a:spcAft>
              <a:buNone/>
            </a:pPr>
            <a:r>
              <a:rPr lang="ar-SA" sz="4000" b="1" spc="-100" dirty="0" smtClean="0">
                <a:solidFill>
                  <a:srgbClr val="002060"/>
                </a:solidFill>
                <a:effectLst>
                  <a:outerShdw blurRad="38100" dist="38100" dir="2700000" algn="tl">
                    <a:srgbClr val="000000">
                      <a:alpha val="43137"/>
                    </a:srgbClr>
                  </a:outerShdw>
                </a:effectLst>
                <a:latin typeface="Times New Roman"/>
                <a:ea typeface="Times New Roman"/>
                <a:cs typeface="Times New Roman"/>
              </a:rPr>
              <a:t>الفصل الثامن عشر : مفهوم واهمية الاستثمار المصرفي</a:t>
            </a:r>
            <a:endParaRPr lang="ar-IQ" sz="4000" b="1" spc="-100" dirty="0">
              <a:solidFill>
                <a:srgbClr val="002060"/>
              </a:solidFill>
              <a:effectLst>
                <a:outerShdw blurRad="38100" dist="38100" dir="2700000" algn="tl">
                  <a:srgbClr val="000000">
                    <a:alpha val="43137"/>
                  </a:srgbClr>
                </a:outerShdw>
              </a:effectLst>
              <a:latin typeface="Times New Roman"/>
              <a:ea typeface="Times New Roman"/>
              <a:cs typeface="Times New Roman"/>
            </a:endParaRPr>
          </a:p>
          <a:p>
            <a:pPr indent="0" algn="just" rtl="1">
              <a:lnSpc>
                <a:spcPct val="200000"/>
              </a:lnSpc>
              <a:spcAft>
                <a:spcPts val="0"/>
              </a:spcAft>
              <a:buNone/>
            </a:pPr>
            <a:r>
              <a:rPr lang="ar-SA" sz="3600" b="1" spc="-100" dirty="0" smtClean="0">
                <a:solidFill>
                  <a:srgbClr val="002060"/>
                </a:solidFill>
                <a:effectLst>
                  <a:outerShdw blurRad="38100" dist="38100" dir="2700000" algn="tl">
                    <a:srgbClr val="000000">
                      <a:alpha val="43137"/>
                    </a:srgbClr>
                  </a:outerShdw>
                </a:effectLst>
                <a:latin typeface="Times New Roman"/>
                <a:ea typeface="Times New Roman"/>
                <a:cs typeface="Times New Roman"/>
              </a:rPr>
              <a:t>الفصل التاسع عشر : عائد ومخاطرة الاستثمار المصرفي</a:t>
            </a:r>
            <a:endParaRPr lang="ar-IQ" sz="3600" b="1" spc="-100" dirty="0" smtClean="0">
              <a:solidFill>
                <a:srgbClr val="002060"/>
              </a:solidFill>
              <a:effectLst>
                <a:outerShdw blurRad="38100" dist="38100" dir="2700000" algn="tl">
                  <a:srgbClr val="000000">
                    <a:alpha val="43137"/>
                  </a:srgbClr>
                </a:outerShdw>
              </a:effectLst>
              <a:latin typeface="Times New Roman"/>
              <a:ea typeface="Times New Roman"/>
              <a:cs typeface="Times New Roman"/>
            </a:endParaRPr>
          </a:p>
          <a:p>
            <a:pPr indent="0" algn="just" rtl="1">
              <a:lnSpc>
                <a:spcPct val="200000"/>
              </a:lnSpc>
              <a:spcAft>
                <a:spcPts val="0"/>
              </a:spcAft>
              <a:buNone/>
            </a:pPr>
            <a:r>
              <a:rPr lang="ar-SA" sz="4000" b="1" spc="-100" dirty="0" smtClean="0">
                <a:solidFill>
                  <a:srgbClr val="002060"/>
                </a:solidFill>
                <a:effectLst>
                  <a:outerShdw blurRad="38100" dist="38100" dir="2700000" algn="tl">
                    <a:srgbClr val="000000">
                      <a:alpha val="43137"/>
                    </a:srgbClr>
                  </a:outerShdw>
                </a:effectLst>
                <a:ea typeface="Times New Roman"/>
                <a:cs typeface="Times New Roman"/>
              </a:rPr>
              <a:t>الفصل العشرون : ادارة الاستثمارات  المصرفية</a:t>
            </a:r>
            <a:endParaRPr lang="en-US" sz="4000" spc="-100" dirty="0">
              <a:solidFill>
                <a:srgbClr val="00206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13002705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923928" y="-459432"/>
            <a:ext cx="4176464" cy="8865756"/>
          </a:xfrm>
        </p:spPr>
        <p:txBody>
          <a:bodyPr>
            <a:noAutofit/>
          </a:bodyPr>
          <a:lstStyle/>
          <a:p>
            <a:pPr algn="r" rtl="1"/>
            <a:r>
              <a:rPr lang="ar-IQ" sz="7200" b="1" spc="-100" dirty="0" smtClean="0">
                <a:solidFill>
                  <a:schemeClr val="accent1">
                    <a:lumMod val="50000"/>
                  </a:schemeClr>
                </a:solidFill>
                <a:effectLst>
                  <a:outerShdw blurRad="38100" dist="38100" dir="2700000" algn="tl">
                    <a:srgbClr val="000000">
                      <a:alpha val="43137"/>
                    </a:srgbClr>
                  </a:outerShdw>
                </a:effectLst>
                <a:latin typeface="AGA Cordoba V2 قرطبة" pitchFamily="2" charset="-78"/>
                <a:ea typeface="AGA Cordoba V2 قرطبة" pitchFamily="2" charset="-78"/>
                <a:cs typeface="Diwani Letter" pitchFamily="2" charset="-78"/>
              </a:rPr>
              <a:t>ف</a:t>
            </a:r>
            <a:r>
              <a:rPr lang="ar-IQ" sz="7200" b="1" spc="-100" dirty="0" smtClean="0">
                <a:solidFill>
                  <a:schemeClr val="bg2"/>
                </a:solidFill>
                <a:effectLst>
                  <a:outerShdw blurRad="38100" dist="38100" dir="2700000" algn="tl">
                    <a:srgbClr val="000000">
                      <a:alpha val="43137"/>
                    </a:srgbClr>
                  </a:outerShdw>
                </a:effectLst>
                <a:latin typeface="AGA Cordoba V2 قرطبة" pitchFamily="2" charset="-78"/>
                <a:ea typeface="AGA Cordoba V2 قرطبة" pitchFamily="2" charset="-78"/>
                <a:cs typeface="Diwani Letter" pitchFamily="2" charset="-78"/>
              </a:rPr>
              <a:t>ي بداية </a:t>
            </a:r>
            <a:r>
              <a:rPr lang="ar-IQ" sz="7200" b="1" spc="-100" dirty="0" smtClean="0">
                <a:solidFill>
                  <a:schemeClr val="accent1">
                    <a:lumMod val="50000"/>
                  </a:schemeClr>
                </a:solidFill>
                <a:effectLst>
                  <a:outerShdw blurRad="38100" dist="38100" dir="2700000" algn="tl">
                    <a:srgbClr val="000000">
                      <a:alpha val="43137"/>
                    </a:srgbClr>
                  </a:outerShdw>
                </a:effectLst>
                <a:latin typeface="AGA Cordoba V2 قرطبة" pitchFamily="2" charset="-78"/>
                <a:ea typeface="AGA Cordoba V2 قرطبة" pitchFamily="2" charset="-78"/>
                <a:cs typeface="Diwani Letter" pitchFamily="2" charset="-78"/>
              </a:rPr>
              <a:t/>
            </a:r>
            <a:br>
              <a:rPr lang="ar-IQ" sz="7200" b="1" spc="-100" dirty="0" smtClean="0">
                <a:solidFill>
                  <a:schemeClr val="accent1">
                    <a:lumMod val="50000"/>
                  </a:schemeClr>
                </a:solidFill>
                <a:effectLst>
                  <a:outerShdw blurRad="38100" dist="38100" dir="2700000" algn="tl">
                    <a:srgbClr val="000000">
                      <a:alpha val="43137"/>
                    </a:srgbClr>
                  </a:outerShdw>
                </a:effectLst>
                <a:latin typeface="AGA Cordoba V2 قرطبة" pitchFamily="2" charset="-78"/>
                <a:ea typeface="AGA Cordoba V2 قرطبة" pitchFamily="2" charset="-78"/>
                <a:cs typeface="Diwani Letter" pitchFamily="2" charset="-78"/>
              </a:rPr>
            </a:br>
            <a:r>
              <a:rPr lang="ar-IQ" sz="7200" b="1" spc="-100" dirty="0" smtClean="0">
                <a:solidFill>
                  <a:schemeClr val="accent1">
                    <a:lumMod val="50000"/>
                  </a:schemeClr>
                </a:solidFill>
                <a:effectLst>
                  <a:outerShdw blurRad="38100" dist="38100" dir="2700000" algn="tl">
                    <a:srgbClr val="000000">
                      <a:alpha val="43137"/>
                    </a:srgbClr>
                  </a:outerShdw>
                </a:effectLst>
                <a:latin typeface="AGA Cordoba V2 قرطبة" pitchFamily="2" charset="-78"/>
                <a:ea typeface="AGA Cordoba V2 قرطبة" pitchFamily="2" charset="-78"/>
                <a:cs typeface="Diwani Letter" pitchFamily="2" charset="-78"/>
              </a:rPr>
              <a:t>ال</a:t>
            </a:r>
            <a:r>
              <a:rPr lang="ar-IQ" sz="7200" b="1" spc="-100" dirty="0" smtClean="0">
                <a:solidFill>
                  <a:schemeClr val="bg2"/>
                </a:solidFill>
                <a:effectLst>
                  <a:outerShdw blurRad="38100" dist="38100" dir="2700000" algn="tl">
                    <a:srgbClr val="000000">
                      <a:alpha val="43137"/>
                    </a:srgbClr>
                  </a:outerShdw>
                </a:effectLst>
                <a:latin typeface="AGA Cordoba V2 قرطبة" pitchFamily="2" charset="-78"/>
                <a:ea typeface="AGA Cordoba V2 قرطبة" pitchFamily="2" charset="-78"/>
                <a:cs typeface="Diwani Letter" pitchFamily="2" charset="-78"/>
              </a:rPr>
              <a:t>عام</a:t>
            </a:r>
            <a:r>
              <a:rPr lang="en-US" sz="7200" b="1" spc="-100" dirty="0" smtClean="0">
                <a:solidFill>
                  <a:schemeClr val="bg2"/>
                </a:solidFill>
                <a:effectLst>
                  <a:outerShdw blurRad="38100" dist="38100" dir="2700000" algn="tl">
                    <a:srgbClr val="000000">
                      <a:alpha val="43137"/>
                    </a:srgbClr>
                  </a:outerShdw>
                </a:effectLst>
                <a:latin typeface="AGA Cordoba V2 قرطبة" pitchFamily="2" charset="-78"/>
                <a:ea typeface="AGA Cordoba V2 قرطبة" pitchFamily="2" charset="-78"/>
                <a:cs typeface="Diwani Letter" pitchFamily="2" charset="-78"/>
              </a:rPr>
              <a:t>   </a:t>
            </a:r>
            <a:r>
              <a:rPr lang="ar-IQ" sz="7200" b="1" spc="-100" dirty="0" smtClean="0">
                <a:solidFill>
                  <a:schemeClr val="bg2"/>
                </a:solidFill>
                <a:effectLst>
                  <a:outerShdw blurRad="38100" dist="38100" dir="2700000" algn="tl">
                    <a:srgbClr val="000000">
                      <a:alpha val="43137"/>
                    </a:srgbClr>
                  </a:outerShdw>
                </a:effectLst>
                <a:latin typeface="AGA Cordoba V2 قرطبة" pitchFamily="2" charset="-78"/>
                <a:ea typeface="AGA Cordoba V2 قرطبة" pitchFamily="2" charset="-78"/>
                <a:cs typeface="Diwani Letter" pitchFamily="2" charset="-78"/>
              </a:rPr>
              <a:t>الدراسي</a:t>
            </a:r>
            <a:r>
              <a:rPr lang="en-US" sz="7200" b="1" spc="-100" dirty="0" smtClean="0">
                <a:solidFill>
                  <a:schemeClr val="bg2"/>
                </a:solidFill>
                <a:effectLst>
                  <a:outerShdw blurRad="38100" dist="38100" dir="2700000" algn="tl">
                    <a:srgbClr val="000000">
                      <a:alpha val="43137"/>
                    </a:srgbClr>
                  </a:outerShdw>
                </a:effectLst>
                <a:latin typeface="AGA Cordoba V2 قرطبة" pitchFamily="2" charset="-78"/>
                <a:ea typeface="AGA Cordoba V2 قرطبة" pitchFamily="2" charset="-78"/>
                <a:cs typeface="Diwani Letter" pitchFamily="2" charset="-78"/>
              </a:rPr>
              <a:t> </a:t>
            </a:r>
            <a:r>
              <a:rPr lang="en-US" sz="11500" spc="-100" dirty="0" smtClean="0">
                <a:solidFill>
                  <a:schemeClr val="bg2"/>
                </a:solidFill>
                <a:effectLst>
                  <a:outerShdw blurRad="38100" dist="38100" dir="2700000" algn="tl">
                    <a:srgbClr val="000000">
                      <a:alpha val="43137"/>
                    </a:srgbClr>
                  </a:outerShdw>
                </a:effectLst>
                <a:latin typeface="AGA Cordoba V2 قرطبة" pitchFamily="2" charset="-78"/>
                <a:ea typeface="AGA Cordoba V2 قرطبة" pitchFamily="2" charset="-78"/>
                <a:cs typeface="AGA Cordoba V2 قرطبة" pitchFamily="2" charset="-78"/>
              </a:rPr>
              <a:t/>
            </a:r>
            <a:br>
              <a:rPr lang="en-US" sz="11500" spc="-100" dirty="0" smtClean="0">
                <a:solidFill>
                  <a:schemeClr val="bg2"/>
                </a:solidFill>
                <a:effectLst>
                  <a:outerShdw blurRad="38100" dist="38100" dir="2700000" algn="tl">
                    <a:srgbClr val="000000">
                      <a:alpha val="43137"/>
                    </a:srgbClr>
                  </a:outerShdw>
                </a:effectLst>
                <a:latin typeface="AGA Cordoba V2 قرطبة" pitchFamily="2" charset="-78"/>
                <a:ea typeface="AGA Cordoba V2 قرطبة" pitchFamily="2" charset="-78"/>
                <a:cs typeface="AGA Cordoba V2 قرطبة" pitchFamily="2" charset="-78"/>
              </a:rPr>
            </a:br>
            <a:r>
              <a:rPr lang="ar-IQ" sz="11500" spc="-100" dirty="0" smtClean="0">
                <a:solidFill>
                  <a:schemeClr val="bg2"/>
                </a:solidFill>
                <a:effectLst>
                  <a:outerShdw blurRad="38100" dist="38100" dir="2700000" algn="tl">
                    <a:srgbClr val="000000">
                      <a:alpha val="43137"/>
                    </a:srgbClr>
                  </a:outerShdw>
                </a:effectLst>
                <a:latin typeface="AGA Cordoba V2 قرطبة" pitchFamily="2" charset="-78"/>
                <a:ea typeface="AGA Cordoba V2 قرطبة" pitchFamily="2" charset="-78"/>
                <a:cs typeface="AGA Cordoba V2 قرطبة" pitchFamily="2" charset="-78"/>
              </a:rPr>
              <a:t> </a:t>
            </a:r>
            <a:r>
              <a:rPr lang="en-US" sz="11500" spc="-100" dirty="0" smtClean="0">
                <a:solidFill>
                  <a:schemeClr val="bg2"/>
                </a:solidFill>
                <a:effectLst>
                  <a:outerShdw blurRad="38100" dist="38100" dir="2700000" algn="tl">
                    <a:srgbClr val="000000">
                      <a:alpha val="43137"/>
                    </a:srgbClr>
                  </a:outerShdw>
                </a:effectLst>
                <a:latin typeface="AGA Cordoba V2 قرطبة" pitchFamily="2" charset="-78"/>
                <a:ea typeface="AGA Cordoba V2 قرطبة" pitchFamily="2" charset="-78"/>
                <a:cs typeface="AGA Cordoba V2 قرطبة" pitchFamily="2" charset="-78"/>
              </a:rPr>
              <a:t>       </a:t>
            </a:r>
            <a:r>
              <a:rPr lang="en-US" sz="4900" b="1" dirty="0" smtClean="0">
                <a:solidFill>
                  <a:schemeClr val="accent4">
                    <a:lumMod val="75000"/>
                  </a:schemeClr>
                </a:solidFill>
                <a:effectLst>
                  <a:outerShdw blurRad="38100" dist="38100" dir="2700000" algn="tl">
                    <a:srgbClr val="000000">
                      <a:alpha val="43137"/>
                    </a:srgbClr>
                  </a:outerShdw>
                </a:effectLst>
                <a:latin typeface="Times New Roman"/>
                <a:ea typeface="Times New Roman"/>
                <a:cs typeface="Monotype Koufi"/>
              </a:rPr>
              <a:t>The</a:t>
            </a:r>
            <a:br>
              <a:rPr lang="en-US" sz="4900" b="1" dirty="0" smtClean="0">
                <a:solidFill>
                  <a:schemeClr val="accent4">
                    <a:lumMod val="75000"/>
                  </a:schemeClr>
                </a:solidFill>
                <a:effectLst>
                  <a:outerShdw blurRad="38100" dist="38100" dir="2700000" algn="tl">
                    <a:srgbClr val="000000">
                      <a:alpha val="43137"/>
                    </a:srgbClr>
                  </a:outerShdw>
                </a:effectLst>
                <a:latin typeface="Times New Roman"/>
                <a:ea typeface="Times New Roman"/>
                <a:cs typeface="Monotype Koufi"/>
              </a:rPr>
            </a:br>
            <a:r>
              <a:rPr lang="en-US" sz="4900" b="1" dirty="0" err="1" smtClean="0">
                <a:solidFill>
                  <a:schemeClr val="accent4">
                    <a:lumMod val="75000"/>
                  </a:schemeClr>
                </a:solidFill>
                <a:effectLst>
                  <a:outerShdw blurRad="38100" dist="38100" dir="2700000" algn="tl">
                    <a:srgbClr val="000000">
                      <a:alpha val="43137"/>
                    </a:srgbClr>
                  </a:outerShdw>
                </a:effectLst>
                <a:latin typeface="Times New Roman"/>
                <a:ea typeface="Times New Roman"/>
                <a:cs typeface="Monotype Koufi"/>
              </a:rPr>
              <a:t>Biginning</a:t>
            </a:r>
            <a:r>
              <a:rPr lang="en-US" sz="4900" b="1" dirty="0" smtClean="0">
                <a:solidFill>
                  <a:schemeClr val="accent4">
                    <a:lumMod val="75000"/>
                  </a:schemeClr>
                </a:solidFill>
                <a:effectLst>
                  <a:outerShdw blurRad="38100" dist="38100" dir="2700000" algn="tl">
                    <a:srgbClr val="000000">
                      <a:alpha val="43137"/>
                    </a:srgbClr>
                  </a:outerShdw>
                </a:effectLst>
                <a:latin typeface="Times New Roman"/>
                <a:ea typeface="Times New Roman"/>
                <a:cs typeface="Monotype Koufi"/>
              </a:rPr>
              <a:t> of    The Corse</a:t>
            </a:r>
            <a:r>
              <a:rPr lang="ar-IQ" sz="4400" b="1" spc="-100" dirty="0"/>
              <a:t/>
            </a:r>
            <a:br>
              <a:rPr lang="ar-IQ" sz="4400" b="1" spc="-100" dirty="0"/>
            </a:br>
            <a:r>
              <a:rPr lang="ar-IQ" sz="4400" b="1" spc="-100" dirty="0" smtClean="0"/>
              <a:t/>
            </a:r>
            <a:br>
              <a:rPr lang="ar-IQ" sz="4400" b="1" spc="-100" dirty="0" smtClean="0"/>
            </a:br>
            <a:r>
              <a:rPr lang="ar-IQ" sz="4400" b="1" spc="-100" dirty="0"/>
              <a:t/>
            </a:r>
            <a:br>
              <a:rPr lang="ar-IQ" sz="4400" b="1" spc="-100" dirty="0"/>
            </a:br>
            <a:r>
              <a:rPr lang="ar-IQ" sz="4400" b="1" spc="-100" dirty="0" smtClean="0"/>
              <a:t/>
            </a:r>
            <a:br>
              <a:rPr lang="ar-IQ" sz="4400" b="1" spc="-100" dirty="0" smtClean="0"/>
            </a:br>
            <a:endParaRPr lang="en-US" sz="4400" spc="-100" dirty="0"/>
          </a:p>
        </p:txBody>
      </p:sp>
    </p:spTree>
    <p:extLst>
      <p:ext uri="{BB962C8B-B14F-4D97-AF65-F5344CB8AC3E}">
        <p14:creationId xmlns:p14="http://schemas.microsoft.com/office/powerpoint/2010/main" val="366094597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p:txBody>
          <a:bodyPr>
            <a:noAutofit/>
          </a:bodyPr>
          <a:lstStyle/>
          <a:p>
            <a:pPr indent="493395" algn="just" rtl="1">
              <a:lnSpc>
                <a:spcPct val="150000"/>
              </a:lnSpc>
              <a:spcAft>
                <a:spcPts val="0"/>
              </a:spcAft>
            </a:pPr>
            <a:r>
              <a:rPr lang="ar-IQ" sz="3600" b="1" dirty="0" smtClean="0">
                <a:effectLst/>
                <a:latin typeface="Times New Roman"/>
                <a:ea typeface="Times New Roman"/>
                <a:cs typeface="Times New Roman"/>
              </a:rPr>
              <a:t>الفصل الواحد والعشرون – الصيرفة الاستثمارية</a:t>
            </a:r>
          </a:p>
          <a:p>
            <a:pPr indent="493395" algn="just" rtl="1">
              <a:lnSpc>
                <a:spcPct val="150000"/>
              </a:lnSpc>
              <a:spcAft>
                <a:spcPts val="0"/>
              </a:spcAft>
            </a:pPr>
            <a:r>
              <a:rPr lang="ar-SA" sz="3600" b="1" dirty="0" smtClean="0">
                <a:effectLst/>
                <a:latin typeface="Times New Roman"/>
                <a:ea typeface="Times New Roman"/>
                <a:cs typeface="Times New Roman"/>
              </a:rPr>
              <a:t>الفصل الثاني والعشرون - الصيرفة المتخصصة</a:t>
            </a:r>
            <a:endParaRPr lang="ar-IQ" sz="3600" b="1" dirty="0" smtClean="0">
              <a:effectLst/>
              <a:latin typeface="Times New Roman"/>
              <a:ea typeface="Times New Roman"/>
              <a:cs typeface="Times New Roman"/>
            </a:endParaRPr>
          </a:p>
          <a:p>
            <a:pPr indent="493395" algn="just" rtl="1">
              <a:lnSpc>
                <a:spcPct val="150000"/>
              </a:lnSpc>
              <a:spcAft>
                <a:spcPts val="0"/>
              </a:spcAft>
            </a:pPr>
            <a:r>
              <a:rPr lang="ar-SA" sz="3600" b="1" dirty="0" smtClean="0">
                <a:effectLst/>
                <a:latin typeface="Times New Roman"/>
                <a:ea typeface="Times New Roman"/>
                <a:cs typeface="Times New Roman"/>
              </a:rPr>
              <a:t>الفصل الثالث والعشرون</a:t>
            </a:r>
            <a:r>
              <a:rPr lang="ar-SA" sz="3600" dirty="0" smtClean="0">
                <a:effectLst/>
                <a:latin typeface="Times New Roman"/>
                <a:ea typeface="Times New Roman"/>
                <a:cs typeface="Times New Roman"/>
              </a:rPr>
              <a:t> </a:t>
            </a:r>
            <a:r>
              <a:rPr lang="ar-SA" sz="3600" b="1" dirty="0" smtClean="0">
                <a:effectLst/>
                <a:latin typeface="Times New Roman"/>
                <a:ea typeface="Times New Roman"/>
                <a:cs typeface="Times New Roman"/>
              </a:rPr>
              <a:t>- الصيرفة الاسلامية</a:t>
            </a:r>
            <a:endParaRPr lang="ar-IQ" sz="3600" b="1" dirty="0" smtClean="0">
              <a:effectLst/>
              <a:latin typeface="Times New Roman"/>
              <a:ea typeface="Times New Roman"/>
              <a:cs typeface="Times New Roman"/>
            </a:endParaRPr>
          </a:p>
          <a:p>
            <a:pPr indent="493395" algn="just" rtl="1">
              <a:lnSpc>
                <a:spcPct val="150000"/>
              </a:lnSpc>
              <a:spcAft>
                <a:spcPts val="0"/>
              </a:spcAft>
            </a:pPr>
            <a:r>
              <a:rPr lang="ar-SA" sz="3600" b="1" dirty="0" smtClean="0">
                <a:effectLst/>
                <a:latin typeface="Times New Roman"/>
                <a:ea typeface="Times New Roman"/>
                <a:cs typeface="Times New Roman"/>
              </a:rPr>
              <a:t>الفصل الرابع والعشرون</a:t>
            </a:r>
            <a:r>
              <a:rPr lang="ar-SA" sz="3600" dirty="0" smtClean="0">
                <a:effectLst/>
                <a:latin typeface="Times New Roman"/>
                <a:ea typeface="Times New Roman"/>
                <a:cs typeface="Times New Roman"/>
              </a:rPr>
              <a:t> </a:t>
            </a:r>
            <a:r>
              <a:rPr lang="ar-SA" sz="3600" b="1" dirty="0" smtClean="0">
                <a:effectLst/>
                <a:latin typeface="Times New Roman"/>
                <a:ea typeface="Times New Roman"/>
                <a:cs typeface="Times New Roman"/>
              </a:rPr>
              <a:t>- الصيرفة الألكترونية</a:t>
            </a:r>
            <a:endParaRPr lang="ar-IQ" sz="3600" b="1" dirty="0" smtClean="0">
              <a:effectLst/>
              <a:latin typeface="Times New Roman"/>
              <a:ea typeface="Times New Roman"/>
              <a:cs typeface="Times New Roman"/>
            </a:endParaRPr>
          </a:p>
          <a:p>
            <a:pPr indent="493395" algn="just" rtl="1">
              <a:lnSpc>
                <a:spcPct val="150000"/>
              </a:lnSpc>
              <a:spcAft>
                <a:spcPts val="0"/>
              </a:spcAft>
            </a:pPr>
            <a:r>
              <a:rPr lang="ar-SA" sz="3600" b="1" dirty="0" smtClean="0">
                <a:effectLst/>
                <a:latin typeface="Times New Roman"/>
                <a:ea typeface="Times New Roman"/>
                <a:cs typeface="Times New Roman"/>
              </a:rPr>
              <a:t>الفصل الخامس والعشرون - الصيرفة الشاملة</a:t>
            </a:r>
            <a:endParaRPr lang="en-US" sz="3600" dirty="0"/>
          </a:p>
        </p:txBody>
      </p:sp>
      <p:sp>
        <p:nvSpPr>
          <p:cNvPr id="2" name="Title 1"/>
          <p:cNvSpPr>
            <a:spLocks noGrp="1"/>
          </p:cNvSpPr>
          <p:nvPr>
            <p:ph type="title"/>
          </p:nvPr>
        </p:nvSpPr>
        <p:spPr>
          <a:xfrm>
            <a:off x="467544" y="620688"/>
            <a:ext cx="8229600" cy="1143000"/>
          </a:xfrm>
        </p:spPr>
        <p:txBody>
          <a:bodyPr>
            <a:noAutofit/>
          </a:bodyPr>
          <a:lstStyle/>
          <a:p>
            <a:pPr algn="ctr" rtl="1"/>
            <a:r>
              <a:rPr lang="ar-SA" sz="5400" b="1" dirty="0" smtClean="0">
                <a:effectLst/>
                <a:latin typeface="Times New Roman"/>
                <a:ea typeface="Times New Roman"/>
                <a:cs typeface="Monotype Koufi"/>
              </a:rPr>
              <a:t>الباب السابع</a:t>
            </a:r>
            <a:r>
              <a:rPr lang="ar-IQ" sz="5400" b="1" dirty="0" smtClean="0">
                <a:effectLst/>
                <a:latin typeface="Times New Roman"/>
                <a:ea typeface="Times New Roman"/>
                <a:cs typeface="Monotype Koufi"/>
              </a:rPr>
              <a:t> </a:t>
            </a:r>
            <a:r>
              <a:rPr lang="ar-SA" sz="5400" b="1" dirty="0" smtClean="0">
                <a:effectLst/>
                <a:latin typeface="Times New Roman"/>
                <a:ea typeface="Times New Roman"/>
                <a:cs typeface="Monotype Koufi"/>
              </a:rPr>
              <a:t>انواع الصيرفة</a:t>
            </a:r>
            <a:endParaRPr lang="en-US" sz="5400" dirty="0"/>
          </a:p>
        </p:txBody>
      </p:sp>
    </p:spTree>
    <p:extLst>
      <p:ext uri="{BB962C8B-B14F-4D97-AF65-F5344CB8AC3E}">
        <p14:creationId xmlns:p14="http://schemas.microsoft.com/office/powerpoint/2010/main" val="373972218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11560" y="29488"/>
            <a:ext cx="7776864" cy="6063807"/>
          </a:xfrm>
        </p:spPr>
        <p:txBody>
          <a:bodyPr>
            <a:noAutofit/>
          </a:bodyPr>
          <a:lstStyle/>
          <a:p>
            <a:pPr lvl="0" algn="ctr">
              <a:buClr>
                <a:srgbClr val="94C600"/>
              </a:buClr>
            </a:pPr>
            <a:endParaRPr lang="en-US" sz="8800" cap="all" dirty="0" smtClean="0">
              <a:solidFill>
                <a:srgbClr val="333333"/>
              </a:solidFill>
              <a:latin typeface="Bernard MT Condensed"/>
              <a:cs typeface="Times New Roman"/>
            </a:endParaRPr>
          </a:p>
          <a:p>
            <a:pPr marL="68580" indent="0" algn="ctr" rtl="1">
              <a:buNone/>
            </a:pPr>
            <a:r>
              <a:rPr lang="ar-SA" sz="9600" b="1" cap="all" dirty="0" smtClean="0">
                <a:solidFill>
                  <a:schemeClr val="accent1">
                    <a:lumMod val="75000"/>
                  </a:schemeClr>
                </a:solidFill>
                <a:latin typeface="Times New Roman"/>
                <a:ea typeface="Times New Roman"/>
                <a:cs typeface="PT Bold Broken"/>
              </a:rPr>
              <a:t>خ</a:t>
            </a:r>
            <a:r>
              <a:rPr lang="ar-IQ" sz="9600" b="1" cap="all" dirty="0" smtClean="0">
                <a:solidFill>
                  <a:schemeClr val="accent1">
                    <a:lumMod val="75000"/>
                  </a:schemeClr>
                </a:solidFill>
                <a:latin typeface="Times New Roman"/>
                <a:ea typeface="Times New Roman"/>
                <a:cs typeface="PT Bold Broken"/>
              </a:rPr>
              <a:t>طة العام الدراسي وخصوصيتها</a:t>
            </a:r>
            <a:endParaRPr lang="en-US" sz="8000" cap="all" dirty="0" smtClean="0">
              <a:solidFill>
                <a:schemeClr val="accent1">
                  <a:lumMod val="75000"/>
                </a:schemeClr>
              </a:solidFill>
              <a:latin typeface="Bernard MT Condensed"/>
              <a:ea typeface="Times New Roman"/>
              <a:cs typeface="Times New Roman"/>
            </a:endParaRPr>
          </a:p>
        </p:txBody>
      </p:sp>
      <p:pic>
        <p:nvPicPr>
          <p:cNvPr id="4" name="Recorded Sound">
            <a:hlinkClick r:id="" action="ppaction://media"/>
          </p:cNvPr>
          <p:cNvPicPr>
            <a:picLocks noChangeAspect="1"/>
          </p:cNvPicPr>
          <p:nvPr>
            <a:audioFile r:link="rId3"/>
            <p:extLst>
              <p:ext uri="{DAA4B4D4-6D71-4841-9C94-3DE7FCFB9230}">
                <p14:media xmlns:p14="http://schemas.microsoft.com/office/powerpoint/2010/main" r:embed="rId2"/>
              </p:ext>
            </p:extLst>
          </p:nvPr>
        </p:nvPicPr>
        <p:blipFill>
          <a:blip r:embed="rId6" cstate="print"/>
          <a:stretch>
            <a:fillRect/>
          </a:stretch>
        </p:blipFill>
        <p:spPr>
          <a:xfrm>
            <a:off x="-4212976" y="908720"/>
            <a:ext cx="828093" cy="648072"/>
          </a:xfrm>
          <a:prstGeom prst="rect">
            <a:avLst/>
          </a:prstGeom>
        </p:spPr>
      </p:pic>
    </p:spTree>
    <p:extLst>
      <p:ext uri="{BB962C8B-B14F-4D97-AF65-F5344CB8AC3E}">
        <p14:creationId xmlns:p14="http://schemas.microsoft.com/office/powerpoint/2010/main" val="3081344093"/>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4"/>
                    </p:tgtEl>
                  </p:cond>
                </p:stCondLst>
                <p:endSync evt="end" delay="0">
                  <p:rtn val="all"/>
                </p:endSync>
                <p:childTnLst>
                  <p:par>
                    <p:cTn id="3" fill="hold">
                      <p:stCondLst>
                        <p:cond delay="0"/>
                      </p:stCondLst>
                      <p:childTnLst>
                        <p:par>
                          <p:cTn id="4" fill="hold">
                            <p:stCondLst>
                              <p:cond delay="0"/>
                            </p:stCondLst>
                            <p:childTnLst>
                              <p:par>
                                <p:cTn id="5" presetID="1" presetClass="mediacall" presetSubtype="0" fill="hold" nodeType="clickEffect">
                                  <p:stCondLst>
                                    <p:cond delay="0"/>
                                  </p:stCondLst>
                                  <p:childTnLst>
                                    <p:cmd type="call" cmd="playFrom(0.0)">
                                      <p:cBhvr>
                                        <p:cTn id="6" dur="7751" fill="hold"/>
                                        <p:tgtEl>
                                          <p:spTgt spid="4"/>
                                        </p:tgtEl>
                                      </p:cBhvr>
                                    </p:cmd>
                                  </p:childTnLst>
                                </p:cTn>
                              </p:par>
                            </p:childTnLst>
                          </p:cTn>
                        </p:par>
                      </p:childTnLst>
                    </p:cTn>
                  </p:par>
                </p:childTnLst>
              </p:cTn>
              <p:nextCondLst>
                <p:cond evt="onClick" delay="0">
                  <p:tgtEl>
                    <p:spTgt spid="4"/>
                  </p:tgtEl>
                </p:cond>
              </p:nextCondLst>
            </p:seq>
            <p:audio>
              <p:cMediaNode vol="96226">
                <p:cTn id="7" fill="hold" display="0">
                  <p:stCondLst>
                    <p:cond delay="indefinite"/>
                  </p:stCondLst>
                  <p:endCondLst>
                    <p:cond evt="onStopAudio" delay="0">
                      <p:tgtEl>
                        <p:sldTgt/>
                      </p:tgtEl>
                    </p:cond>
                  </p:endCondLst>
                </p:cTn>
                <p:tgtEl>
                  <p:spTgt spid="4"/>
                </p:tgtEl>
              </p:cMediaNode>
            </p:audio>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9512" y="260648"/>
            <a:ext cx="8784976" cy="6264696"/>
          </a:xfrm>
        </p:spPr>
        <p:txBody>
          <a:bodyPr>
            <a:noAutofit/>
          </a:bodyPr>
          <a:lstStyle/>
          <a:p>
            <a:pPr algn="just" rtl="1">
              <a:spcAft>
                <a:spcPts val="0"/>
              </a:spcAft>
            </a:pPr>
            <a:r>
              <a:rPr lang="ar-IQ" sz="5400" b="1" dirty="0" smtClean="0">
                <a:solidFill>
                  <a:schemeClr val="bg2">
                    <a:lumMod val="25000"/>
                    <a:lumOff val="75000"/>
                  </a:schemeClr>
                </a:solidFill>
                <a:effectLst/>
                <a:latin typeface="Times New Roman"/>
                <a:ea typeface="Times New Roman"/>
                <a:cs typeface="Simplified Arabic"/>
              </a:rPr>
              <a:t>هذه المحاضرات تضم المفردات المنهجية لمادة ادارة المصارف التي يتم تدريسها في المرحلة الرابعة في قسم ادارة الاعمال في كلية الادارة والاقتصاد بجامعة </a:t>
            </a:r>
            <a:r>
              <a:rPr lang="ar-IQ" sz="5400" b="1" dirty="0" smtClean="0">
                <a:solidFill>
                  <a:schemeClr val="bg2">
                    <a:lumMod val="25000"/>
                    <a:lumOff val="75000"/>
                  </a:schemeClr>
                </a:solidFill>
                <a:effectLst/>
                <a:latin typeface="Times New Roman"/>
                <a:ea typeface="Times New Roman"/>
                <a:cs typeface="Simplified Arabic"/>
              </a:rPr>
              <a:t>البصرة </a:t>
            </a:r>
            <a:r>
              <a:rPr lang="ar-IQ" sz="5400" b="1" dirty="0" err="1" smtClean="0">
                <a:solidFill>
                  <a:schemeClr val="bg2">
                    <a:lumMod val="25000"/>
                    <a:lumOff val="75000"/>
                  </a:schemeClr>
                </a:solidFill>
                <a:effectLst/>
                <a:latin typeface="Times New Roman"/>
                <a:ea typeface="Times New Roman"/>
                <a:cs typeface="Simplified Arabic"/>
              </a:rPr>
              <a:t>لللعام</a:t>
            </a:r>
            <a:r>
              <a:rPr lang="ar-IQ" sz="5400" b="1" dirty="0" smtClean="0">
                <a:solidFill>
                  <a:schemeClr val="bg2">
                    <a:lumMod val="25000"/>
                    <a:lumOff val="75000"/>
                  </a:schemeClr>
                </a:solidFill>
                <a:effectLst/>
                <a:latin typeface="Times New Roman"/>
                <a:ea typeface="Times New Roman"/>
                <a:cs typeface="Simplified Arabic"/>
              </a:rPr>
              <a:t> </a:t>
            </a:r>
            <a:r>
              <a:rPr lang="ar-IQ" sz="5400" b="1" dirty="0" smtClean="0">
                <a:solidFill>
                  <a:schemeClr val="bg2">
                    <a:lumMod val="25000"/>
                    <a:lumOff val="75000"/>
                  </a:schemeClr>
                </a:solidFill>
                <a:effectLst/>
                <a:latin typeface="Times New Roman"/>
                <a:ea typeface="Times New Roman"/>
                <a:cs typeface="Simplified Arabic"/>
              </a:rPr>
              <a:t>الدراسي </a:t>
            </a:r>
            <a:r>
              <a:rPr lang="ar-IQ" sz="5400" b="1" dirty="0" smtClean="0">
                <a:solidFill>
                  <a:schemeClr val="bg2">
                    <a:lumMod val="25000"/>
                    <a:lumOff val="75000"/>
                  </a:schemeClr>
                </a:solidFill>
                <a:effectLst/>
                <a:latin typeface="Times New Roman"/>
                <a:ea typeface="Times New Roman"/>
                <a:cs typeface="Simplified Arabic"/>
              </a:rPr>
              <a:t>2018-2019 . </a:t>
            </a:r>
            <a:endParaRPr lang="en-US" sz="5400" b="1" dirty="0">
              <a:solidFill>
                <a:schemeClr val="bg2">
                  <a:lumMod val="25000"/>
                  <a:lumOff val="75000"/>
                </a:schemeClr>
              </a:solidFill>
            </a:endParaRPr>
          </a:p>
        </p:txBody>
      </p:sp>
    </p:spTree>
    <p:extLst>
      <p:ext uri="{BB962C8B-B14F-4D97-AF65-F5344CB8AC3E}">
        <p14:creationId xmlns:p14="http://schemas.microsoft.com/office/powerpoint/2010/main" val="41661829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r" rtl="1"/>
            <a:r>
              <a:rPr lang="ar-IQ" sz="9600" b="1" dirty="0" smtClean="0">
                <a:solidFill>
                  <a:schemeClr val="accent1"/>
                </a:solidFill>
                <a:latin typeface="AGA Rasheeq V.2 رشيق" pitchFamily="2" charset="-78"/>
                <a:ea typeface="AGA Rasheeq V.2 رشيق" pitchFamily="2" charset="-78"/>
                <a:cs typeface="AGA Rasheeq V.2 رشيق" pitchFamily="2" charset="-78"/>
              </a:rPr>
              <a:t>تهدف</a:t>
            </a:r>
            <a:endParaRPr lang="en-US" sz="9600" b="1" dirty="0">
              <a:solidFill>
                <a:schemeClr val="accent1"/>
              </a:solidFill>
              <a:latin typeface="AGA Rasheeq V.2 رشيق" pitchFamily="2" charset="-78"/>
              <a:ea typeface="AGA Rasheeq V.2 رشيق" pitchFamily="2" charset="-78"/>
              <a:cs typeface="AGA Rasheeq V.2 رشيق" pitchFamily="2" charset="-78"/>
            </a:endParaRPr>
          </a:p>
        </p:txBody>
      </p:sp>
      <p:sp>
        <p:nvSpPr>
          <p:cNvPr id="3" name="Content Placeholder 2"/>
          <p:cNvSpPr>
            <a:spLocks noGrp="1"/>
          </p:cNvSpPr>
          <p:nvPr>
            <p:ph idx="1"/>
          </p:nvPr>
        </p:nvSpPr>
        <p:spPr>
          <a:xfrm>
            <a:off x="179512" y="1600200"/>
            <a:ext cx="8784976" cy="4525963"/>
          </a:xfrm>
        </p:spPr>
        <p:txBody>
          <a:bodyPr>
            <a:noAutofit/>
          </a:bodyPr>
          <a:lstStyle/>
          <a:p>
            <a:pPr algn="just" rtl="1"/>
            <a:r>
              <a:rPr lang="ar-IQ" sz="5400" b="1" dirty="0" smtClean="0">
                <a:solidFill>
                  <a:srgbClr val="21C5FF"/>
                </a:solidFill>
                <a:effectLst/>
                <a:latin typeface="Times New Roman"/>
                <a:ea typeface="Times New Roman"/>
                <a:cs typeface="Simplified Arabic"/>
              </a:rPr>
              <a:t>تعريف الطلبة باساسيات العمل المصرفي وما يتميز به عن الاعمال الاخرى ، على اننا اجتهدنا ان يكون ملما بمعظم تلك الاساسيات ، ونافعا من الناحيتين النظرية والعملية ، وسلسا مبسطا </a:t>
            </a:r>
            <a:r>
              <a:rPr lang="ar-IQ" sz="5400" b="1" dirty="0" smtClean="0">
                <a:solidFill>
                  <a:srgbClr val="21C5FF"/>
                </a:solidFill>
                <a:effectLst/>
                <a:latin typeface="Times New Roman"/>
                <a:ea typeface="Times New Roman"/>
                <a:cs typeface="Simplified Arabic"/>
              </a:rPr>
              <a:t>ومفهوما</a:t>
            </a:r>
            <a:endParaRPr lang="en-US" sz="5400" dirty="0">
              <a:solidFill>
                <a:srgbClr val="21C5FF"/>
              </a:solidFill>
            </a:endParaRPr>
          </a:p>
        </p:txBody>
      </p:sp>
    </p:spTree>
    <p:extLst>
      <p:ext uri="{BB962C8B-B14F-4D97-AF65-F5344CB8AC3E}">
        <p14:creationId xmlns:p14="http://schemas.microsoft.com/office/powerpoint/2010/main" val="31276908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r" rtl="1"/>
            <a:r>
              <a:rPr lang="ar-IQ" sz="9600" b="1" dirty="0" smtClean="0">
                <a:solidFill>
                  <a:schemeClr val="bg1">
                    <a:lumMod val="75000"/>
                  </a:schemeClr>
                </a:solidFill>
                <a:effectLst>
                  <a:outerShdw blurRad="38100" dist="38100" dir="2700000" algn="tl">
                    <a:srgbClr val="000000">
                      <a:alpha val="43137"/>
                    </a:srgbClr>
                  </a:outerShdw>
                </a:effectLst>
                <a:latin typeface="Times New Roman"/>
                <a:ea typeface="Times New Roman"/>
                <a:cs typeface="Simplified Arabic"/>
              </a:rPr>
              <a:t>تحاول </a:t>
            </a:r>
            <a:endParaRPr lang="en-US" sz="9600" dirty="0">
              <a:solidFill>
                <a:schemeClr val="bg1">
                  <a:lumMod val="75000"/>
                </a:schemeClr>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107504" y="1600200"/>
            <a:ext cx="9036496" cy="4525963"/>
          </a:xfrm>
        </p:spPr>
        <p:txBody>
          <a:bodyPr>
            <a:noAutofit/>
          </a:bodyPr>
          <a:lstStyle/>
          <a:p>
            <a:pPr lvl="0" algn="just" rtl="1"/>
            <a:r>
              <a:rPr lang="ar-IQ" sz="6600" b="1" spc="-100" dirty="0" smtClean="0">
                <a:solidFill>
                  <a:srgbClr val="FFFF00"/>
                </a:solidFill>
                <a:effectLst>
                  <a:outerShdw blurRad="38100" dist="38100" dir="2700000" algn="tl">
                    <a:srgbClr val="000000">
                      <a:alpha val="43137"/>
                    </a:srgbClr>
                  </a:outerShdw>
                </a:effectLst>
                <a:latin typeface="Times New Roman"/>
                <a:ea typeface="Times New Roman"/>
                <a:cs typeface="Simplified Arabic"/>
              </a:rPr>
              <a:t> </a:t>
            </a:r>
            <a:r>
              <a:rPr lang="ar-IQ" sz="6600" b="1" spc="-100" dirty="0">
                <a:solidFill>
                  <a:srgbClr val="FFFF00"/>
                </a:solidFill>
                <a:effectLst>
                  <a:outerShdw blurRad="38100" dist="38100" dir="2700000" algn="tl">
                    <a:srgbClr val="000000">
                      <a:alpha val="43137"/>
                    </a:srgbClr>
                  </a:outerShdw>
                </a:effectLst>
                <a:latin typeface="Times New Roman"/>
                <a:ea typeface="Times New Roman"/>
                <a:cs typeface="Simplified Arabic"/>
              </a:rPr>
              <a:t>تجربة جديدة </a:t>
            </a:r>
            <a:r>
              <a:rPr lang="ar-IQ" sz="6600" b="1" spc="-100" dirty="0" smtClean="0">
                <a:solidFill>
                  <a:srgbClr val="FFFF00"/>
                </a:solidFill>
                <a:effectLst>
                  <a:outerShdw blurRad="38100" dist="38100" dir="2700000" algn="tl">
                    <a:srgbClr val="000000">
                      <a:alpha val="43137"/>
                    </a:srgbClr>
                  </a:outerShdw>
                </a:effectLst>
                <a:latin typeface="Times New Roman"/>
                <a:ea typeface="Times New Roman"/>
                <a:cs typeface="Simplified Arabic"/>
              </a:rPr>
              <a:t>في </a:t>
            </a:r>
            <a:r>
              <a:rPr lang="ar-IQ" sz="6600" b="1" spc="-100" dirty="0">
                <a:solidFill>
                  <a:srgbClr val="FFFF00"/>
                </a:solidFill>
                <a:effectLst>
                  <a:outerShdw blurRad="38100" dist="38100" dir="2700000" algn="tl">
                    <a:srgbClr val="000000">
                      <a:alpha val="43137"/>
                    </a:srgbClr>
                  </a:outerShdw>
                </a:effectLst>
                <a:latin typeface="Times New Roman"/>
                <a:ea typeface="Times New Roman"/>
                <a:cs typeface="Simplified Arabic"/>
              </a:rPr>
              <a:t>اساليب تدريس هذه المادة التي نحاول منذ مدة تحويلها قدر الامكان الى مفاهيم كمية </a:t>
            </a:r>
            <a:r>
              <a:rPr lang="ar-IQ" sz="6600" b="1" spc="-100" dirty="0" smtClean="0">
                <a:solidFill>
                  <a:srgbClr val="FFFF00"/>
                </a:solidFill>
                <a:effectLst>
                  <a:outerShdw blurRad="38100" dist="38100" dir="2700000" algn="tl">
                    <a:srgbClr val="000000">
                      <a:alpha val="43137"/>
                    </a:srgbClr>
                  </a:outerShdw>
                </a:effectLst>
                <a:latin typeface="Times New Roman"/>
                <a:ea typeface="Times New Roman"/>
                <a:cs typeface="Simplified Arabic"/>
              </a:rPr>
              <a:t>وتمارين تطبيقية اكثر </a:t>
            </a:r>
            <a:r>
              <a:rPr lang="ar-IQ" sz="6600" b="1" spc="-100" dirty="0">
                <a:solidFill>
                  <a:srgbClr val="FFFF00"/>
                </a:solidFill>
                <a:effectLst>
                  <a:outerShdw blurRad="38100" dist="38100" dir="2700000" algn="tl">
                    <a:srgbClr val="000000">
                      <a:alpha val="43137"/>
                    </a:srgbClr>
                  </a:outerShdw>
                </a:effectLst>
                <a:latin typeface="Times New Roman"/>
                <a:ea typeface="Times New Roman"/>
                <a:cs typeface="Simplified Arabic"/>
              </a:rPr>
              <a:t>منها </a:t>
            </a:r>
            <a:r>
              <a:rPr lang="ar-IQ" sz="6600" b="1" spc="-100" dirty="0" smtClean="0">
                <a:solidFill>
                  <a:srgbClr val="FFFF00"/>
                </a:solidFill>
                <a:effectLst>
                  <a:outerShdw blurRad="38100" dist="38100" dir="2700000" algn="tl">
                    <a:srgbClr val="000000">
                      <a:alpha val="43137"/>
                    </a:srgbClr>
                  </a:outerShdw>
                </a:effectLst>
                <a:latin typeface="Times New Roman"/>
                <a:ea typeface="Times New Roman"/>
                <a:cs typeface="Simplified Arabic"/>
              </a:rPr>
              <a:t>شرح سردي </a:t>
            </a:r>
            <a:r>
              <a:rPr lang="ar-IQ" sz="6600" b="1" spc="-100" dirty="0" smtClean="0">
                <a:solidFill>
                  <a:srgbClr val="FFFF00"/>
                </a:solidFill>
                <a:effectLst>
                  <a:outerShdw blurRad="38100" dist="38100" dir="2700000" algn="tl">
                    <a:srgbClr val="000000">
                      <a:alpha val="43137"/>
                    </a:srgbClr>
                  </a:outerShdw>
                </a:effectLst>
                <a:latin typeface="Times New Roman"/>
                <a:ea typeface="Times New Roman"/>
                <a:cs typeface="Simplified Arabic"/>
              </a:rPr>
              <a:t>نظري </a:t>
            </a:r>
            <a:endParaRPr lang="en-US" sz="4400" b="1" spc="-100" dirty="0">
              <a:solidFill>
                <a:srgbClr val="FFFF00"/>
              </a:solidFill>
              <a:effectLst>
                <a:outerShdw blurRad="38100" dist="38100" dir="2700000" algn="tl">
                  <a:srgbClr val="000000">
                    <a:alpha val="43137"/>
                  </a:srgbClr>
                </a:outerShdw>
              </a:effectLst>
              <a:latin typeface="Times New Roman"/>
              <a:ea typeface="Times New Roman"/>
              <a:cs typeface="Traditional Arabic"/>
            </a:endParaRPr>
          </a:p>
          <a:p>
            <a:endParaRPr lang="en-US" sz="4800"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14791634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r" rtl="1"/>
            <a:r>
              <a:rPr lang="ar-IQ" sz="8800" dirty="0" smtClean="0">
                <a:latin typeface="Andalus" pitchFamily="18" charset="-78"/>
                <a:cs typeface="Andalus" pitchFamily="18" charset="-78"/>
              </a:rPr>
              <a:t>تحذر</a:t>
            </a:r>
            <a:endParaRPr lang="en-US" sz="8800" b="1" dirty="0">
              <a:latin typeface="Andalus" pitchFamily="18" charset="-78"/>
              <a:cs typeface="Andalus" pitchFamily="18" charset="-78"/>
            </a:endParaRPr>
          </a:p>
        </p:txBody>
      </p:sp>
      <p:sp>
        <p:nvSpPr>
          <p:cNvPr id="3" name="Content Placeholder 2"/>
          <p:cNvSpPr>
            <a:spLocks noGrp="1"/>
          </p:cNvSpPr>
          <p:nvPr>
            <p:ph idx="1"/>
          </p:nvPr>
        </p:nvSpPr>
        <p:spPr>
          <a:xfrm>
            <a:off x="-1116632" y="908720"/>
            <a:ext cx="11377264" cy="8352928"/>
          </a:xfrm>
        </p:spPr>
        <p:txBody>
          <a:bodyPr>
            <a:noAutofit/>
          </a:bodyPr>
          <a:lstStyle/>
          <a:p>
            <a:pPr algn="just" rtl="1"/>
            <a:r>
              <a:rPr lang="ar-IQ" sz="6600" b="1" spc="-100" dirty="0" smtClean="0">
                <a:solidFill>
                  <a:schemeClr val="bg2">
                    <a:lumMod val="50000"/>
                  </a:schemeClr>
                </a:solidFill>
                <a:effectLst>
                  <a:outerShdw blurRad="38100" dist="38100" dir="2700000" algn="tl">
                    <a:srgbClr val="000000">
                      <a:alpha val="43137"/>
                    </a:srgbClr>
                  </a:outerShdw>
                </a:effectLst>
                <a:latin typeface="Simplified Arabic" pitchFamily="18" charset="-78"/>
                <a:ea typeface="AGA Rasheeq V.2 رشيق" pitchFamily="2" charset="-78"/>
                <a:cs typeface="Simplified Arabic" pitchFamily="18" charset="-78"/>
              </a:rPr>
              <a:t>لاتدرس للطلبة قبل المرحلة الرابعة في قسم ادارة الاعمال لأنها تستذكر كل ما تعلموه في المراحل السابقة من معلومات عن الوظائف الادارية المختلفة ووظائف المنشأة </a:t>
            </a:r>
            <a:r>
              <a:rPr lang="ar-IQ" sz="6600" b="1" spc="-100" dirty="0" smtClean="0">
                <a:solidFill>
                  <a:schemeClr val="bg2">
                    <a:lumMod val="50000"/>
                  </a:schemeClr>
                </a:solidFill>
                <a:effectLst>
                  <a:outerShdw blurRad="38100" dist="38100" dir="2700000" algn="tl">
                    <a:srgbClr val="000000">
                      <a:alpha val="43137"/>
                    </a:srgbClr>
                  </a:outerShdw>
                </a:effectLst>
                <a:latin typeface="Simplified Arabic" pitchFamily="18" charset="-78"/>
                <a:ea typeface="AGA Rasheeq V.2 رشيق" pitchFamily="2" charset="-78"/>
                <a:cs typeface="Simplified Arabic" pitchFamily="18" charset="-78"/>
              </a:rPr>
              <a:t>كذلك ووظيفة الادارة المالية على وجه الخصوص</a:t>
            </a:r>
            <a:endParaRPr lang="en-US" sz="6600" b="1" spc="-100" dirty="0">
              <a:solidFill>
                <a:schemeClr val="bg2">
                  <a:lumMod val="50000"/>
                </a:schemeClr>
              </a:solidFill>
              <a:effectLst>
                <a:outerShdw blurRad="38100" dist="38100" dir="2700000" algn="tl">
                  <a:srgbClr val="000000">
                    <a:alpha val="43137"/>
                  </a:srgbClr>
                </a:outerShdw>
              </a:effectLst>
              <a:latin typeface="Simplified Arabic" pitchFamily="18" charset="-78"/>
              <a:ea typeface="AGA Rasheeq V.2 رشيق" pitchFamily="2" charset="-78"/>
              <a:cs typeface="Simplified Arabic" pitchFamily="18" charset="-78"/>
            </a:endParaRPr>
          </a:p>
        </p:txBody>
      </p:sp>
    </p:spTree>
    <p:extLst>
      <p:ext uri="{BB962C8B-B14F-4D97-AF65-F5344CB8AC3E}">
        <p14:creationId xmlns:p14="http://schemas.microsoft.com/office/powerpoint/2010/main" val="317547995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r" rtl="1"/>
            <a:r>
              <a:rPr lang="ar-IQ" sz="8800" b="1" dirty="0">
                <a:solidFill>
                  <a:schemeClr val="bg2">
                    <a:lumMod val="25000"/>
                    <a:lumOff val="75000"/>
                  </a:schemeClr>
                </a:solidFill>
                <a:latin typeface="Times New Roman"/>
                <a:ea typeface="Times New Roman"/>
                <a:cs typeface="Simplified Arabic"/>
              </a:rPr>
              <a:t>تعتمد</a:t>
            </a:r>
            <a:endParaRPr lang="en-US" sz="8000" dirty="0">
              <a:solidFill>
                <a:schemeClr val="bg2">
                  <a:lumMod val="25000"/>
                  <a:lumOff val="75000"/>
                </a:schemeClr>
              </a:solidFill>
            </a:endParaRPr>
          </a:p>
        </p:txBody>
      </p:sp>
      <p:sp>
        <p:nvSpPr>
          <p:cNvPr id="3" name="Content Placeholder 2"/>
          <p:cNvSpPr>
            <a:spLocks noGrp="1"/>
          </p:cNvSpPr>
          <p:nvPr>
            <p:ph idx="1"/>
          </p:nvPr>
        </p:nvSpPr>
        <p:spPr>
          <a:xfrm>
            <a:off x="107504" y="1600200"/>
            <a:ext cx="9036496" cy="4997152"/>
          </a:xfrm>
        </p:spPr>
        <p:txBody>
          <a:bodyPr>
            <a:noAutofit/>
          </a:bodyPr>
          <a:lstStyle/>
          <a:p>
            <a:pPr algn="just" rtl="1"/>
            <a:r>
              <a:rPr lang="ar-IQ" sz="5000" b="1" dirty="0" smtClean="0">
                <a:solidFill>
                  <a:srgbClr val="FFFF00"/>
                </a:solidFill>
                <a:effectLst/>
                <a:latin typeface="Times New Roman"/>
                <a:ea typeface="Times New Roman"/>
                <a:cs typeface="Simplified Arabic"/>
              </a:rPr>
              <a:t>المحاضرات على مناقشتها من قبل الطلبة خلال العام الدراسي لنقف على مايتوجب تصحيحه وما علينا اضافته وما يمكن اختصاره ، ونوضح مايتوجب علينا توضيحه للوصول الى صورة افضل ل</a:t>
            </a:r>
            <a:r>
              <a:rPr lang="ar-IQ" sz="5000" b="1" dirty="0" smtClean="0">
                <a:solidFill>
                  <a:srgbClr val="FFFF00"/>
                </a:solidFill>
                <a:latin typeface="Times New Roman"/>
                <a:ea typeface="Times New Roman"/>
                <a:cs typeface="Simplified Arabic"/>
              </a:rPr>
              <a:t>لمحاضرات</a:t>
            </a:r>
            <a:r>
              <a:rPr lang="ar-IQ" sz="5000" b="1" dirty="0" smtClean="0">
                <a:solidFill>
                  <a:srgbClr val="FFFF00"/>
                </a:solidFill>
                <a:effectLst/>
                <a:latin typeface="Times New Roman"/>
                <a:ea typeface="Times New Roman"/>
                <a:cs typeface="Simplified Arabic"/>
              </a:rPr>
              <a:t> في عامها القادم </a:t>
            </a:r>
            <a:endParaRPr lang="en-US" sz="5000" dirty="0">
              <a:solidFill>
                <a:srgbClr val="FFFF00"/>
              </a:solidFill>
            </a:endParaRPr>
          </a:p>
        </p:txBody>
      </p:sp>
    </p:spTree>
    <p:extLst>
      <p:ext uri="{BB962C8B-B14F-4D97-AF65-F5344CB8AC3E}">
        <p14:creationId xmlns:p14="http://schemas.microsoft.com/office/powerpoint/2010/main" val="198968119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71400"/>
            <a:ext cx="8229600" cy="1224136"/>
          </a:xfrm>
        </p:spPr>
        <p:txBody>
          <a:bodyPr>
            <a:noAutofit/>
          </a:bodyPr>
          <a:lstStyle/>
          <a:p>
            <a:pPr algn="r" rtl="1"/>
            <a:r>
              <a:rPr lang="ar-IQ" sz="9600" b="1" dirty="0" smtClean="0">
                <a:solidFill>
                  <a:srgbClr val="21C5FF"/>
                </a:solidFill>
                <a:latin typeface="Andalus" pitchFamily="18" charset="-78"/>
                <a:cs typeface="Andalus" pitchFamily="18" charset="-78"/>
              </a:rPr>
              <a:t>تؤسس</a:t>
            </a:r>
            <a:endParaRPr lang="en-US" sz="9600" b="1" dirty="0">
              <a:solidFill>
                <a:srgbClr val="21C5FF"/>
              </a:solidFill>
              <a:latin typeface="Andalus" pitchFamily="18" charset="-78"/>
              <a:cs typeface="Andalus" pitchFamily="18" charset="-78"/>
            </a:endParaRPr>
          </a:p>
        </p:txBody>
      </p:sp>
      <p:sp>
        <p:nvSpPr>
          <p:cNvPr id="3" name="Content Placeholder 2"/>
          <p:cNvSpPr>
            <a:spLocks noGrp="1"/>
          </p:cNvSpPr>
          <p:nvPr>
            <p:ph idx="1"/>
          </p:nvPr>
        </p:nvSpPr>
        <p:spPr>
          <a:xfrm>
            <a:off x="0" y="980728"/>
            <a:ext cx="9144000" cy="5145435"/>
          </a:xfrm>
          <a:effectLst>
            <a:glow rad="139700">
              <a:schemeClr val="accent1">
                <a:satMod val="175000"/>
                <a:alpha val="40000"/>
              </a:schemeClr>
            </a:glow>
          </a:effectLst>
        </p:spPr>
        <p:txBody>
          <a:bodyPr>
            <a:noAutofit/>
          </a:bodyPr>
          <a:lstStyle/>
          <a:p>
            <a:pPr algn="just" rtl="1"/>
            <a:r>
              <a:rPr lang="ar-IQ" sz="4800" b="1" spc="-100" dirty="0" smtClean="0">
                <a:solidFill>
                  <a:srgbClr val="FFFF00"/>
                </a:solidFill>
                <a:effectLst>
                  <a:outerShdw blurRad="38100" dist="38100" dir="2700000" algn="tl">
                    <a:srgbClr val="000000">
                      <a:alpha val="43137"/>
                    </a:srgbClr>
                  </a:outerShdw>
                </a:effectLst>
                <a:latin typeface="Times New Roman"/>
                <a:ea typeface="Times New Roman"/>
                <a:cs typeface="Simplified Arabic"/>
              </a:rPr>
              <a:t>لمشاركة طلبتنا الاعزاء وعدم الاستغناء عن ارائهم في عملية </a:t>
            </a:r>
            <a:r>
              <a:rPr lang="ar-IQ" sz="4800" b="1" spc="-100" dirty="0" smtClean="0">
                <a:solidFill>
                  <a:srgbClr val="FFFF00"/>
                </a:solidFill>
                <a:effectLst>
                  <a:outerShdw blurRad="38100" dist="38100" dir="2700000" algn="tl">
                    <a:srgbClr val="000000">
                      <a:alpha val="43137"/>
                    </a:srgbClr>
                  </a:outerShdw>
                </a:effectLst>
                <a:latin typeface="Times New Roman"/>
                <a:ea typeface="Times New Roman"/>
                <a:cs typeface="Simplified Arabic"/>
              </a:rPr>
              <a:t>التصحيح او الاضافة </a:t>
            </a:r>
            <a:r>
              <a:rPr lang="ar-IQ" sz="4800" b="1" spc="-100" dirty="0" smtClean="0">
                <a:solidFill>
                  <a:srgbClr val="FFFF00"/>
                </a:solidFill>
                <a:effectLst>
                  <a:outerShdw blurRad="38100" dist="38100" dir="2700000" algn="tl">
                    <a:srgbClr val="000000">
                      <a:alpha val="43137"/>
                    </a:srgbClr>
                  </a:outerShdw>
                </a:effectLst>
                <a:latin typeface="Times New Roman"/>
                <a:ea typeface="Times New Roman"/>
                <a:cs typeface="Simplified Arabic"/>
              </a:rPr>
              <a:t>، فوق معرفتنا الاكاديمية المتراكمة لسنوات خلت و خبرتنا العملية في الدراسات </a:t>
            </a:r>
            <a:r>
              <a:rPr lang="ar-IQ" sz="4800" b="1" spc="-100" dirty="0">
                <a:solidFill>
                  <a:srgbClr val="FFFF00"/>
                </a:solidFill>
                <a:effectLst>
                  <a:outerShdw blurRad="38100" dist="38100" dir="2700000" algn="tl">
                    <a:srgbClr val="000000">
                      <a:alpha val="43137"/>
                    </a:srgbClr>
                  </a:outerShdw>
                </a:effectLst>
                <a:latin typeface="Times New Roman"/>
                <a:ea typeface="Times New Roman"/>
                <a:cs typeface="Simplified Arabic"/>
              </a:rPr>
              <a:t>الاستشارية </a:t>
            </a:r>
            <a:r>
              <a:rPr lang="ar-IQ" sz="4800" b="1" spc="-100" dirty="0" smtClean="0">
                <a:solidFill>
                  <a:srgbClr val="FFFF00"/>
                </a:solidFill>
                <a:effectLst>
                  <a:outerShdw blurRad="38100" dist="38100" dir="2700000" algn="tl">
                    <a:srgbClr val="000000">
                      <a:alpha val="43137"/>
                    </a:srgbClr>
                  </a:outerShdw>
                </a:effectLst>
                <a:latin typeface="Times New Roman"/>
                <a:ea typeface="Times New Roman"/>
                <a:cs typeface="Simplified Arabic"/>
              </a:rPr>
              <a:t>المصرفية لذا نرجو </a:t>
            </a:r>
            <a:r>
              <a:rPr lang="ar-IQ" sz="4800" b="1" spc="-100" dirty="0">
                <a:solidFill>
                  <a:srgbClr val="FFFF00"/>
                </a:solidFill>
                <a:effectLst>
                  <a:outerShdw blurRad="38100" dist="38100" dir="2700000" algn="tl">
                    <a:srgbClr val="000000">
                      <a:alpha val="43137"/>
                    </a:srgbClr>
                  </a:outerShdw>
                </a:effectLst>
                <a:latin typeface="Times New Roman"/>
                <a:ea typeface="Times New Roman"/>
                <a:cs typeface="Simplified Arabic"/>
              </a:rPr>
              <a:t>من الطلبة الاعزاء ان يناقشوا الموضوع ويطرحوا وجهات نظرهم التي قد تختلف او تتفق عما هو موجود في </a:t>
            </a:r>
            <a:r>
              <a:rPr lang="ar-IQ" sz="4800" b="1" spc="-100" dirty="0" smtClean="0">
                <a:solidFill>
                  <a:srgbClr val="FFFF00"/>
                </a:solidFill>
                <a:effectLst>
                  <a:outerShdw blurRad="38100" dist="38100" dir="2700000" algn="tl">
                    <a:srgbClr val="000000">
                      <a:alpha val="43137"/>
                    </a:srgbClr>
                  </a:outerShdw>
                </a:effectLst>
                <a:latin typeface="Times New Roman"/>
                <a:ea typeface="Times New Roman"/>
                <a:cs typeface="Simplified Arabic"/>
              </a:rPr>
              <a:t>هذه </a:t>
            </a:r>
            <a:r>
              <a:rPr lang="ar-IQ" sz="4800" b="1" spc="-100" dirty="0">
                <a:solidFill>
                  <a:srgbClr val="FFFF00"/>
                </a:solidFill>
                <a:effectLst>
                  <a:outerShdw blurRad="38100" dist="38100" dir="2700000" algn="tl">
                    <a:srgbClr val="000000">
                      <a:alpha val="43137"/>
                    </a:srgbClr>
                  </a:outerShdw>
                </a:effectLst>
                <a:latin typeface="Times New Roman"/>
                <a:ea typeface="Times New Roman"/>
                <a:cs typeface="Simplified Arabic"/>
              </a:rPr>
              <a:t>المحاضرات وخاصة فيما يتعلق بسهولة الفهم</a:t>
            </a:r>
            <a:endParaRPr lang="en-US" sz="4800" spc="-100" dirty="0">
              <a:solidFill>
                <a:srgbClr val="FFFF0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751290607"/>
      </p:ext>
    </p:extLst>
  </p:cSld>
  <p:clrMapOvr>
    <a:masterClrMapping/>
  </p:clrMapOvr>
  <p:timing>
    <p:tnLst>
      <p:par>
        <p:cTn id="1" dur="indefinite" restart="never" nodeType="tmRoot"/>
      </p:par>
    </p:tnLst>
  </p:timing>
</p:sld>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_rels/theme3.xml.rels><?xml version="1.0" encoding="UTF-8" standalone="yes"?>
<Relationships xmlns="http://schemas.openxmlformats.org/package/2006/relationships"><Relationship Id="rId1" Type="http://schemas.openxmlformats.org/officeDocument/2006/relationships/image" Target="../media/image2.jpeg"/></Relationships>
</file>

<file path=ppt/theme/theme1.xml><?xml version="1.0" encoding="utf-8"?>
<a:theme xmlns:a="http://schemas.openxmlformats.org/drawingml/2006/main" name="Thatch">
  <a:themeElements>
    <a:clrScheme name="Custom 13">
      <a:dk1>
        <a:srgbClr val="00B050"/>
      </a:dk1>
      <a:lt1>
        <a:sysClr val="window" lastClr="FFFFFF"/>
      </a:lt1>
      <a:dk2>
        <a:srgbClr val="005827"/>
      </a:dk2>
      <a:lt2>
        <a:srgbClr val="DFE6D0"/>
      </a:lt2>
      <a:accent1>
        <a:srgbClr val="FF0000"/>
      </a:accent1>
      <a:accent2>
        <a:srgbClr val="CFC60D"/>
      </a:accent2>
      <a:accent3>
        <a:srgbClr val="99987F"/>
      </a:accent3>
      <a:accent4>
        <a:srgbClr val="90AC97"/>
      </a:accent4>
      <a:accent5>
        <a:srgbClr val="FFAD1C"/>
      </a:accent5>
      <a:accent6>
        <a:srgbClr val="B9AB6F"/>
      </a:accent6>
      <a:hlink>
        <a:srgbClr val="66AACD"/>
      </a:hlink>
      <a:folHlink>
        <a:srgbClr val="809DB3"/>
      </a:folHlink>
    </a:clrScheme>
    <a:fontScheme name="Trek">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Thatch">
      <a:fillStyleLst>
        <a:solidFill>
          <a:schemeClr val="phClr"/>
        </a:solidFill>
        <a:gradFill rotWithShape="1">
          <a:gsLst>
            <a:gs pos="0">
              <a:schemeClr val="phClr">
                <a:tint val="79000"/>
                <a:satMod val="180000"/>
              </a:schemeClr>
            </a:gs>
            <a:gs pos="65000">
              <a:schemeClr val="phClr">
                <a:tint val="52000"/>
                <a:satMod val="250000"/>
              </a:schemeClr>
            </a:gs>
            <a:gs pos="100000">
              <a:schemeClr val="phClr">
                <a:tint val="29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15875" cap="flat" cmpd="sng" algn="ctr">
          <a:solidFill>
            <a:schemeClr val="phClr"/>
          </a:solidFill>
          <a:prstDash val="solid"/>
        </a:ln>
        <a:ln w="38100" cap="flat" cmpd="sng" algn="ctr">
          <a:solidFill>
            <a:schemeClr val="phClr"/>
          </a:solidFill>
          <a:prstDash val="solid"/>
        </a:ln>
      </a:lnStyleLst>
      <a:effectStyleLst>
        <a:effectStyle>
          <a:effectLst>
            <a:outerShdw blurRad="63500" dist="25400" dir="5400000" rotWithShape="0">
              <a:srgbClr val="000000">
                <a:alpha val="43000"/>
              </a:srgbClr>
            </a:outerShdw>
          </a:effectLst>
        </a:effectStyle>
        <a:effectStyle>
          <a:effectLst>
            <a:outerShdw blurRad="63500" dist="25400" dir="5400000" rotWithShape="0">
              <a:srgbClr val="000000">
                <a:alpha val="43000"/>
              </a:srgbClr>
            </a:outerShdw>
          </a:effectLst>
          <a:scene3d>
            <a:camera prst="orthographicFront">
              <a:rot lat="0" lon="0" rev="0"/>
            </a:camera>
            <a:lightRig rig="brightRoom" dir="t">
              <a:rot lat="0" lon="0" rev="8700000"/>
            </a:lightRig>
          </a:scene3d>
          <a:sp3d contourW="12700" prstMaterial="dkEdge">
            <a:bevelT w="0" h="0" prst="relaxedInset"/>
            <a:contourClr>
              <a:schemeClr val="phClr">
                <a:shade val="65000"/>
                <a:satMod val="150000"/>
              </a:schemeClr>
            </a:contourClr>
          </a:sp3d>
        </a:effectStyle>
        <a:effectStyle>
          <a:effectLst>
            <a:outerShdw blurRad="63500" dist="25400" dir="5400000" rotWithShape="0">
              <a:srgbClr val="000000">
                <a:alpha val="43000"/>
              </a:srgbClr>
            </a:outerShdw>
          </a:effectLst>
          <a:scene3d>
            <a:camera prst="orthographicFront">
              <a:rot lat="0" lon="0" rev="0"/>
            </a:camera>
            <a:lightRig rig="glow" dir="t">
              <a:rot lat="0" lon="0" rev="13200000"/>
            </a:lightRig>
          </a:scene3d>
          <a:sp3d prstMaterial="dkEdge">
            <a:bevelT w="63500" h="50800" prst="relaxedInset"/>
          </a:sp3d>
        </a:effectStyle>
      </a:effectStyleLst>
      <a:bgFillStyleLst>
        <a:solidFill>
          <a:schemeClr val="phClr"/>
        </a:solidFill>
        <a:gradFill rotWithShape="1">
          <a:gsLst>
            <a:gs pos="0">
              <a:schemeClr val="phClr">
                <a:tint val="85000"/>
                <a:shade val="95000"/>
                <a:satMod val="200000"/>
              </a:schemeClr>
            </a:gs>
            <a:gs pos="53000">
              <a:schemeClr val="phClr">
                <a:shade val="60000"/>
                <a:satMod val="220000"/>
              </a:schemeClr>
            </a:gs>
            <a:gs pos="100000">
              <a:schemeClr val="phClr">
                <a:shade val="45000"/>
                <a:satMod val="220000"/>
              </a:schemeClr>
            </a:gs>
          </a:gsLst>
          <a:lin ang="16200000" scaled="0"/>
        </a:gradFill>
        <a:gradFill rotWithShape="1">
          <a:gsLst>
            <a:gs pos="0">
              <a:schemeClr val="phClr">
                <a:tint val="83000"/>
                <a:shade val="97000"/>
                <a:satMod val="230000"/>
              </a:schemeClr>
            </a:gs>
            <a:gs pos="100000">
              <a:schemeClr val="phClr">
                <a:shade val="35000"/>
                <a:satMod val="250000"/>
              </a:schemeClr>
            </a:gs>
          </a:gsLst>
          <a:path path="circle">
            <a:fillToRect l="15000" t="50000" r="85000" b="60000"/>
          </a:path>
        </a:gradFill>
      </a:bgFillStyleLst>
    </a:fmtScheme>
  </a:themeElements>
  <a:objectDefaults>
    <a:spDef>
      <a:spPr/>
      <a:bodyPr/>
      <a:lstStyle/>
      <a:style>
        <a:lnRef idx="3">
          <a:schemeClr val="lt1"/>
        </a:lnRef>
        <a:fillRef idx="1">
          <a:schemeClr val="accent5"/>
        </a:fillRef>
        <a:effectRef idx="1">
          <a:schemeClr val="accent5"/>
        </a:effectRef>
        <a:fontRef idx="minor">
          <a:schemeClr val="lt1"/>
        </a:fontRef>
      </a:style>
    </a:spDef>
  </a:objectDefaults>
  <a:extraClrSchemeLst/>
</a:theme>
</file>

<file path=ppt/theme/theme2.xml><?xml version="1.0" encoding="utf-8"?>
<a:theme xmlns:a="http://schemas.openxmlformats.org/drawingml/2006/main" name="BlackTie">
  <a:themeElements>
    <a:clrScheme name="BlackTie">
      <a:dk1>
        <a:srgbClr val="000000"/>
      </a:dk1>
      <a:lt1>
        <a:srgbClr val="FFFFFF"/>
      </a:lt1>
      <a:dk2>
        <a:srgbClr val="46464A"/>
      </a:dk2>
      <a:lt2>
        <a:srgbClr val="E3DCCF"/>
      </a:lt2>
      <a:accent1>
        <a:srgbClr val="6F6F74"/>
      </a:accent1>
      <a:accent2>
        <a:srgbClr val="A7B789"/>
      </a:accent2>
      <a:accent3>
        <a:srgbClr val="BEAE98"/>
      </a:accent3>
      <a:accent4>
        <a:srgbClr val="92A9B9"/>
      </a:accent4>
      <a:accent5>
        <a:srgbClr val="9C8265"/>
      </a:accent5>
      <a:accent6>
        <a:srgbClr val="8D6974"/>
      </a:accent6>
      <a:hlink>
        <a:srgbClr val="67AABF"/>
      </a:hlink>
      <a:folHlink>
        <a:srgbClr val="B1B5AB"/>
      </a:folHlink>
    </a:clrScheme>
    <a:fontScheme name="BlackTie">
      <a:majorFont>
        <a:latin typeface="Garamond"/>
        <a:ea typeface=""/>
        <a:cs typeface=""/>
        <a:font script="Grek" typeface="Constantia"/>
        <a:font script="Cyrl" typeface="Constantia"/>
        <a:font script="Jpan" typeface="ＭＳ Ｐ明朝"/>
        <a:font script="Hang" typeface="궁서"/>
        <a:font script="Hans" typeface="仿宋"/>
        <a:font script="Hant" typeface="標楷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aramond"/>
        <a:ea typeface=""/>
        <a:cs typeface=""/>
        <a:font script="Grek" typeface="Constantia"/>
        <a:font script="Cyrl" typeface="Constantia"/>
        <a:font script="Jpan" typeface="ＭＳ Ｐ明朝"/>
        <a:font script="Hang" typeface="궁서"/>
        <a:font script="Hans" typeface="仿宋"/>
        <a:font script="Hant" typeface="標楷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BlackTie">
      <a:fillStyleLst>
        <a:solidFill>
          <a:schemeClr val="phClr"/>
        </a:solidFill>
        <a:gradFill rotWithShape="1">
          <a:gsLst>
            <a:gs pos="0">
              <a:schemeClr val="phClr">
                <a:tint val="45000"/>
                <a:satMod val="220000"/>
              </a:schemeClr>
            </a:gs>
            <a:gs pos="30000">
              <a:schemeClr val="phClr">
                <a:tint val="61000"/>
                <a:satMod val="220000"/>
              </a:schemeClr>
            </a:gs>
            <a:gs pos="45000">
              <a:schemeClr val="phClr">
                <a:tint val="66000"/>
                <a:satMod val="240000"/>
              </a:schemeClr>
            </a:gs>
            <a:gs pos="55000">
              <a:schemeClr val="phClr">
                <a:tint val="66000"/>
                <a:satMod val="220000"/>
              </a:schemeClr>
            </a:gs>
            <a:gs pos="73000">
              <a:schemeClr val="phClr">
                <a:tint val="61000"/>
                <a:satMod val="220000"/>
              </a:schemeClr>
            </a:gs>
            <a:gs pos="100000">
              <a:schemeClr val="phClr">
                <a:tint val="45000"/>
                <a:satMod val="220000"/>
              </a:schemeClr>
            </a:gs>
          </a:gsLst>
          <a:lin ang="950000" scaled="1"/>
        </a:gradFill>
        <a:gradFill rotWithShape="1">
          <a:gsLst>
            <a:gs pos="0">
              <a:schemeClr val="phClr">
                <a:shade val="63000"/>
                <a:satMod val="110000"/>
              </a:schemeClr>
            </a:gs>
            <a:gs pos="30000">
              <a:schemeClr val="phClr">
                <a:shade val="90000"/>
                <a:satMod val="120000"/>
              </a:schemeClr>
            </a:gs>
            <a:gs pos="45000">
              <a:schemeClr val="phClr">
                <a:shade val="100000"/>
                <a:satMod val="128000"/>
              </a:schemeClr>
            </a:gs>
            <a:gs pos="55000">
              <a:schemeClr val="phClr">
                <a:shade val="100000"/>
                <a:satMod val="128000"/>
              </a:schemeClr>
            </a:gs>
            <a:gs pos="73000">
              <a:schemeClr val="phClr">
                <a:shade val="90000"/>
                <a:satMod val="120000"/>
              </a:schemeClr>
            </a:gs>
            <a:gs pos="100000">
              <a:schemeClr val="phClr">
                <a:shade val="63000"/>
                <a:satMod val="110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53975" cap="flat" cmpd="dbl"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1909" dir="5400000" rotWithShape="0">
              <a:srgbClr val="000000">
                <a:alpha val="40000"/>
              </a:srgbClr>
            </a:outerShdw>
          </a:effectLst>
        </a:effectStyle>
        <a:effectStyle>
          <a:effectLst>
            <a:outerShdw blurRad="57150" dist="38100" dir="5400000" algn="br" rotWithShape="0">
              <a:srgbClr val="000000">
                <a:alpha val="57000"/>
              </a:srgbClr>
            </a:outerShdw>
          </a:effectLst>
          <a:scene3d>
            <a:camera prst="orthographicFront">
              <a:rot lat="0" lon="0" rev="0"/>
            </a:camera>
            <a:lightRig rig="twoPt" dir="t">
              <a:rot lat="0" lon="0" rev="1800000"/>
            </a:lightRig>
          </a:scene3d>
          <a:sp3d>
            <a:bevelT w="44450" h="31750" prst="coolSlant"/>
          </a:sp3d>
        </a:effectStyle>
      </a:effectStyleLst>
      <a:bgFillStyleLst>
        <a:solidFill>
          <a:schemeClr val="phClr"/>
        </a:solidFill>
        <a:blipFill rotWithShape="1">
          <a:blip xmlns:r="http://schemas.openxmlformats.org/officeDocument/2006/relationships" r:embed="rId1">
            <a:duotone>
              <a:schemeClr val="phClr">
                <a:tint val="95000"/>
              </a:schemeClr>
              <a:schemeClr val="phClr">
                <a:shade val="20000"/>
              </a:schemeClr>
            </a:duotone>
          </a:blip>
          <a:stretch/>
        </a:blipFill>
        <a:gradFill rotWithShape="1">
          <a:gsLst>
            <a:gs pos="0">
              <a:schemeClr val="phClr">
                <a:tint val="40000"/>
                <a:satMod val="350000"/>
              </a:schemeClr>
            </a:gs>
            <a:gs pos="40000">
              <a:schemeClr val="phClr">
                <a:tint val="45000"/>
                <a:shade val="99000"/>
                <a:satMod val="350000"/>
              </a:schemeClr>
            </a:gs>
            <a:gs pos="100000">
              <a:schemeClr val="phClr">
                <a:shade val="30000"/>
                <a:satMod val="255000"/>
              </a:schemeClr>
            </a:gs>
          </a:gsLst>
          <a:path path="circle">
            <a:fillToRect l="50000" t="-80000" r="50000" b="180000"/>
          </a:path>
        </a:gradFill>
      </a:bgFillStyleLst>
    </a:fmtScheme>
  </a:themeElements>
  <a:objectDefaults/>
  <a:extraClrSchemeLst/>
</a:theme>
</file>

<file path=ppt/theme/theme3.xml><?xml version="1.0" encoding="utf-8"?>
<a:theme xmlns:a="http://schemas.openxmlformats.org/drawingml/2006/main" name="Austin">
  <a:themeElements>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Austin">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ustin">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Custom 38">
    <a:dk1>
      <a:sysClr val="windowText" lastClr="000000"/>
    </a:dk1>
    <a:lt1>
      <a:sysClr val="window" lastClr="FFFFFF"/>
    </a:lt1>
    <a:dk2>
      <a:srgbClr val="FFFF00"/>
    </a:dk2>
    <a:lt2>
      <a:srgbClr val="FFFF00"/>
    </a:lt2>
    <a:accent1>
      <a:srgbClr val="0B9B74"/>
    </a:accent1>
    <a:accent2>
      <a:srgbClr val="54A838"/>
    </a:accent2>
    <a:accent3>
      <a:srgbClr val="FFFF00"/>
    </a:accent3>
    <a:accent4>
      <a:srgbClr val="10CF9B"/>
    </a:accent4>
    <a:accent5>
      <a:srgbClr val="7CCA62"/>
    </a:accent5>
    <a:accent6>
      <a:srgbClr val="A5C249"/>
    </a:accent6>
    <a:hlink>
      <a:srgbClr val="F49100"/>
    </a:hlink>
    <a:folHlink>
      <a:srgbClr val="85DFD0"/>
    </a:folHlink>
  </a:clrScheme>
</a:themeOverride>
</file>

<file path=ppt/theme/themeOverride10.xml><?xml version="1.0" encoding="utf-8"?>
<a:themeOverride xmlns:a="http://schemas.openxmlformats.org/drawingml/2006/main">
  <a:clrScheme name="Custom 2">
    <a:dk1>
      <a:srgbClr val="00B050"/>
    </a:dk1>
    <a:lt1>
      <a:sysClr val="window" lastClr="FFFFFF"/>
    </a:lt1>
    <a:dk2>
      <a:srgbClr val="00B050"/>
    </a:dk2>
    <a:lt2>
      <a:srgbClr val="DFE6D0"/>
    </a:lt2>
    <a:accent1>
      <a:srgbClr val="759AA5"/>
    </a:accent1>
    <a:accent2>
      <a:srgbClr val="CFC60D"/>
    </a:accent2>
    <a:accent3>
      <a:srgbClr val="99987F"/>
    </a:accent3>
    <a:accent4>
      <a:srgbClr val="90AC97"/>
    </a:accent4>
    <a:accent5>
      <a:srgbClr val="FFAD1C"/>
    </a:accent5>
    <a:accent6>
      <a:srgbClr val="B9AB6F"/>
    </a:accent6>
    <a:hlink>
      <a:srgbClr val="66AACD"/>
    </a:hlink>
    <a:folHlink>
      <a:srgbClr val="809DB3"/>
    </a:folHlink>
  </a:clrScheme>
</a:themeOverride>
</file>

<file path=ppt/theme/themeOverride11.xml><?xml version="1.0" encoding="utf-8"?>
<a:themeOverride xmlns:a="http://schemas.openxmlformats.org/drawingml/2006/main">
  <a:clrScheme name="Custom 10">
    <a:dk1>
      <a:srgbClr val="00B050"/>
    </a:dk1>
    <a:lt1>
      <a:sysClr val="window" lastClr="FFFFFF"/>
    </a:lt1>
    <a:dk2>
      <a:srgbClr val="132F3D"/>
    </a:dk2>
    <a:lt2>
      <a:srgbClr val="DFE6D0"/>
    </a:lt2>
    <a:accent1>
      <a:srgbClr val="FF0000"/>
    </a:accent1>
    <a:accent2>
      <a:srgbClr val="CFC60D"/>
    </a:accent2>
    <a:accent3>
      <a:srgbClr val="99987F"/>
    </a:accent3>
    <a:accent4>
      <a:srgbClr val="90AC97"/>
    </a:accent4>
    <a:accent5>
      <a:srgbClr val="FFAD1C"/>
    </a:accent5>
    <a:accent6>
      <a:srgbClr val="B9AB6F"/>
    </a:accent6>
    <a:hlink>
      <a:srgbClr val="66AACD"/>
    </a:hlink>
    <a:folHlink>
      <a:srgbClr val="809DB3"/>
    </a:folHlink>
  </a:clrScheme>
</a:themeOverride>
</file>

<file path=ppt/theme/themeOverride12.xml><?xml version="1.0" encoding="utf-8"?>
<a:themeOverride xmlns:a="http://schemas.openxmlformats.org/drawingml/2006/main">
  <a:clrScheme name="Custom 15">
    <a:dk1>
      <a:srgbClr val="00B050"/>
    </a:dk1>
    <a:lt1>
      <a:sysClr val="window" lastClr="FFFFFF"/>
    </a:lt1>
    <a:dk2>
      <a:srgbClr val="FFC000"/>
    </a:dk2>
    <a:lt2>
      <a:srgbClr val="DFE6D0"/>
    </a:lt2>
    <a:accent1>
      <a:srgbClr val="FF0000"/>
    </a:accent1>
    <a:accent2>
      <a:srgbClr val="CFC60D"/>
    </a:accent2>
    <a:accent3>
      <a:srgbClr val="99987F"/>
    </a:accent3>
    <a:accent4>
      <a:srgbClr val="90AC97"/>
    </a:accent4>
    <a:accent5>
      <a:srgbClr val="FFAD1C"/>
    </a:accent5>
    <a:accent6>
      <a:srgbClr val="B9AB6F"/>
    </a:accent6>
    <a:hlink>
      <a:srgbClr val="66AACD"/>
    </a:hlink>
    <a:folHlink>
      <a:srgbClr val="809DB3"/>
    </a:folHlink>
  </a:clrScheme>
</a:themeOverride>
</file>

<file path=ppt/theme/themeOverride13.xml><?xml version="1.0" encoding="utf-8"?>
<a:themeOverride xmlns:a="http://schemas.openxmlformats.org/drawingml/2006/main">
  <a:clrScheme name="Custom 8">
    <a:dk1>
      <a:srgbClr val="00B050"/>
    </a:dk1>
    <a:lt1>
      <a:sysClr val="window" lastClr="FFFFFF"/>
    </a:lt1>
    <a:dk2>
      <a:srgbClr val="C00000"/>
    </a:dk2>
    <a:lt2>
      <a:srgbClr val="DFE6D0"/>
    </a:lt2>
    <a:accent1>
      <a:srgbClr val="FF0000"/>
    </a:accent1>
    <a:accent2>
      <a:srgbClr val="CFC60D"/>
    </a:accent2>
    <a:accent3>
      <a:srgbClr val="99987F"/>
    </a:accent3>
    <a:accent4>
      <a:srgbClr val="90AC97"/>
    </a:accent4>
    <a:accent5>
      <a:srgbClr val="FFAD1C"/>
    </a:accent5>
    <a:accent6>
      <a:srgbClr val="B9AB6F"/>
    </a:accent6>
    <a:hlink>
      <a:srgbClr val="66AACD"/>
    </a:hlink>
    <a:folHlink>
      <a:srgbClr val="809DB3"/>
    </a:folHlink>
  </a:clrScheme>
</a:themeOverride>
</file>

<file path=ppt/theme/themeOverride14.xml><?xml version="1.0" encoding="utf-8"?>
<a:themeOverride xmlns:a="http://schemas.openxmlformats.org/drawingml/2006/main">
  <a:clrScheme name="Custom 6">
    <a:dk1>
      <a:srgbClr val="00B050"/>
    </a:dk1>
    <a:lt1>
      <a:sysClr val="window" lastClr="FFFFFF"/>
    </a:lt1>
    <a:dk2>
      <a:srgbClr val="576899"/>
    </a:dk2>
    <a:lt2>
      <a:srgbClr val="DFE6D0"/>
    </a:lt2>
    <a:accent1>
      <a:srgbClr val="FF0000"/>
    </a:accent1>
    <a:accent2>
      <a:srgbClr val="CFC60D"/>
    </a:accent2>
    <a:accent3>
      <a:srgbClr val="99987F"/>
    </a:accent3>
    <a:accent4>
      <a:srgbClr val="90AC97"/>
    </a:accent4>
    <a:accent5>
      <a:srgbClr val="FFAD1C"/>
    </a:accent5>
    <a:accent6>
      <a:srgbClr val="B9AB6F"/>
    </a:accent6>
    <a:hlink>
      <a:srgbClr val="66AACD"/>
    </a:hlink>
    <a:folHlink>
      <a:srgbClr val="809DB3"/>
    </a:folHlink>
  </a:clrScheme>
</a:themeOverride>
</file>

<file path=ppt/theme/themeOverride15.xml><?xml version="1.0" encoding="utf-8"?>
<a:themeOverride xmlns:a="http://schemas.openxmlformats.org/drawingml/2006/main">
  <a:clrScheme name="Custom 16">
    <a:dk1>
      <a:srgbClr val="00B050"/>
    </a:dk1>
    <a:lt1>
      <a:sysClr val="window" lastClr="FFFFFF"/>
    </a:lt1>
    <a:dk2>
      <a:srgbClr val="960000"/>
    </a:dk2>
    <a:lt2>
      <a:srgbClr val="DFE6D0"/>
    </a:lt2>
    <a:accent1>
      <a:srgbClr val="FF0000"/>
    </a:accent1>
    <a:accent2>
      <a:srgbClr val="CFC60D"/>
    </a:accent2>
    <a:accent3>
      <a:srgbClr val="99987F"/>
    </a:accent3>
    <a:accent4>
      <a:srgbClr val="90AC97"/>
    </a:accent4>
    <a:accent5>
      <a:srgbClr val="FFAD1C"/>
    </a:accent5>
    <a:accent6>
      <a:srgbClr val="B9AB6F"/>
    </a:accent6>
    <a:hlink>
      <a:srgbClr val="66AACD"/>
    </a:hlink>
    <a:folHlink>
      <a:srgbClr val="809DB3"/>
    </a:folHlink>
  </a:clrScheme>
</a:themeOverride>
</file>

<file path=ppt/theme/themeOverride16.xml><?xml version="1.0" encoding="utf-8"?>
<a:themeOverride xmlns:a="http://schemas.openxmlformats.org/drawingml/2006/main">
  <a:clrScheme name="Custom 1">
    <a:dk1>
      <a:srgbClr val="92D050"/>
    </a:dk1>
    <a:lt1>
      <a:sysClr val="window" lastClr="FFFFFF"/>
    </a:lt1>
    <a:dk2>
      <a:srgbClr val="92D050"/>
    </a:dk2>
    <a:lt2>
      <a:srgbClr val="DFE6D0"/>
    </a:lt2>
    <a:accent1>
      <a:srgbClr val="759AA5"/>
    </a:accent1>
    <a:accent2>
      <a:srgbClr val="CFC60D"/>
    </a:accent2>
    <a:accent3>
      <a:srgbClr val="99987F"/>
    </a:accent3>
    <a:accent4>
      <a:srgbClr val="90AC97"/>
    </a:accent4>
    <a:accent5>
      <a:srgbClr val="FFAD1C"/>
    </a:accent5>
    <a:accent6>
      <a:srgbClr val="B9AB6F"/>
    </a:accent6>
    <a:hlink>
      <a:srgbClr val="66AACD"/>
    </a:hlink>
    <a:folHlink>
      <a:srgbClr val="809DB3"/>
    </a:folHlink>
  </a:clrScheme>
</a:themeOverride>
</file>

<file path=ppt/theme/themeOverride2.xml><?xml version="1.0" encoding="utf-8"?>
<a:themeOverride xmlns:a="http://schemas.openxmlformats.org/drawingml/2006/main">
  <a:clrScheme name="Custom 38">
    <a:dk1>
      <a:sysClr val="windowText" lastClr="000000"/>
    </a:dk1>
    <a:lt1>
      <a:sysClr val="window" lastClr="FFFFFF"/>
    </a:lt1>
    <a:dk2>
      <a:srgbClr val="FFFF00"/>
    </a:dk2>
    <a:lt2>
      <a:srgbClr val="FFFF00"/>
    </a:lt2>
    <a:accent1>
      <a:srgbClr val="0B9B74"/>
    </a:accent1>
    <a:accent2>
      <a:srgbClr val="54A838"/>
    </a:accent2>
    <a:accent3>
      <a:srgbClr val="FFFF00"/>
    </a:accent3>
    <a:accent4>
      <a:srgbClr val="10CF9B"/>
    </a:accent4>
    <a:accent5>
      <a:srgbClr val="7CCA62"/>
    </a:accent5>
    <a:accent6>
      <a:srgbClr val="A5C249"/>
    </a:accent6>
    <a:hlink>
      <a:srgbClr val="F49100"/>
    </a:hlink>
    <a:folHlink>
      <a:srgbClr val="85DFD0"/>
    </a:folHlink>
  </a:clrScheme>
</a:themeOverride>
</file>

<file path=ppt/theme/themeOverride3.xml><?xml version="1.0" encoding="utf-8"?>
<a:themeOverride xmlns:a="http://schemas.openxmlformats.org/drawingml/2006/main">
  <a:clrScheme name="Custom 38">
    <a:dk1>
      <a:sysClr val="windowText" lastClr="000000"/>
    </a:dk1>
    <a:lt1>
      <a:sysClr val="window" lastClr="FFFFFF"/>
    </a:lt1>
    <a:dk2>
      <a:srgbClr val="FFFF00"/>
    </a:dk2>
    <a:lt2>
      <a:srgbClr val="FFFF00"/>
    </a:lt2>
    <a:accent1>
      <a:srgbClr val="0B9B74"/>
    </a:accent1>
    <a:accent2>
      <a:srgbClr val="54A838"/>
    </a:accent2>
    <a:accent3>
      <a:srgbClr val="FFFF00"/>
    </a:accent3>
    <a:accent4>
      <a:srgbClr val="10CF9B"/>
    </a:accent4>
    <a:accent5>
      <a:srgbClr val="7CCA62"/>
    </a:accent5>
    <a:accent6>
      <a:srgbClr val="A5C249"/>
    </a:accent6>
    <a:hlink>
      <a:srgbClr val="F49100"/>
    </a:hlink>
    <a:folHlink>
      <a:srgbClr val="85DFD0"/>
    </a:folHlink>
  </a:clrScheme>
</a:themeOverride>
</file>

<file path=ppt/theme/themeOverride4.xml><?xml version="1.0" encoding="utf-8"?>
<a:themeOverride xmlns:a="http://schemas.openxmlformats.org/drawingml/2006/main">
  <a:clrScheme name="Custom 11">
    <a:dk1>
      <a:srgbClr val="00B050"/>
    </a:dk1>
    <a:lt1>
      <a:sysClr val="window" lastClr="FFFFFF"/>
    </a:lt1>
    <a:dk2>
      <a:srgbClr val="2E4D8A"/>
    </a:dk2>
    <a:lt2>
      <a:srgbClr val="DFE6D0"/>
    </a:lt2>
    <a:accent1>
      <a:srgbClr val="FF0000"/>
    </a:accent1>
    <a:accent2>
      <a:srgbClr val="CFC60D"/>
    </a:accent2>
    <a:accent3>
      <a:srgbClr val="99987F"/>
    </a:accent3>
    <a:accent4>
      <a:srgbClr val="90AC97"/>
    </a:accent4>
    <a:accent5>
      <a:srgbClr val="FFAD1C"/>
    </a:accent5>
    <a:accent6>
      <a:srgbClr val="B9AB6F"/>
    </a:accent6>
    <a:hlink>
      <a:srgbClr val="66AACD"/>
    </a:hlink>
    <a:folHlink>
      <a:srgbClr val="809DB3"/>
    </a:folHlink>
  </a:clrScheme>
</a:themeOverride>
</file>

<file path=ppt/theme/themeOverride5.xml><?xml version="1.0" encoding="utf-8"?>
<a:themeOverride xmlns:a="http://schemas.openxmlformats.org/drawingml/2006/main">
  <a:clrScheme name="Custom 8">
    <a:dk1>
      <a:srgbClr val="00B050"/>
    </a:dk1>
    <a:lt1>
      <a:sysClr val="window" lastClr="FFFFFF"/>
    </a:lt1>
    <a:dk2>
      <a:srgbClr val="C00000"/>
    </a:dk2>
    <a:lt2>
      <a:srgbClr val="DFE6D0"/>
    </a:lt2>
    <a:accent1>
      <a:srgbClr val="FF0000"/>
    </a:accent1>
    <a:accent2>
      <a:srgbClr val="CFC60D"/>
    </a:accent2>
    <a:accent3>
      <a:srgbClr val="99987F"/>
    </a:accent3>
    <a:accent4>
      <a:srgbClr val="90AC97"/>
    </a:accent4>
    <a:accent5>
      <a:srgbClr val="FFAD1C"/>
    </a:accent5>
    <a:accent6>
      <a:srgbClr val="B9AB6F"/>
    </a:accent6>
    <a:hlink>
      <a:srgbClr val="66AACD"/>
    </a:hlink>
    <a:folHlink>
      <a:srgbClr val="809DB3"/>
    </a:folHlink>
  </a:clrScheme>
</a:themeOverride>
</file>

<file path=ppt/theme/themeOverride6.xml><?xml version="1.0" encoding="utf-8"?>
<a:themeOverride xmlns:a="http://schemas.openxmlformats.org/drawingml/2006/main">
  <a:clrScheme name="Custom 5">
    <a:dk1>
      <a:srgbClr val="00B050"/>
    </a:dk1>
    <a:lt1>
      <a:sysClr val="window" lastClr="FFFFFF"/>
    </a:lt1>
    <a:dk2>
      <a:srgbClr val="00B0F0"/>
    </a:dk2>
    <a:lt2>
      <a:srgbClr val="DFE6D0"/>
    </a:lt2>
    <a:accent1>
      <a:srgbClr val="FF0000"/>
    </a:accent1>
    <a:accent2>
      <a:srgbClr val="CFC60D"/>
    </a:accent2>
    <a:accent3>
      <a:srgbClr val="99987F"/>
    </a:accent3>
    <a:accent4>
      <a:srgbClr val="90AC97"/>
    </a:accent4>
    <a:accent5>
      <a:srgbClr val="FFAD1C"/>
    </a:accent5>
    <a:accent6>
      <a:srgbClr val="B9AB6F"/>
    </a:accent6>
    <a:hlink>
      <a:srgbClr val="66AACD"/>
    </a:hlink>
    <a:folHlink>
      <a:srgbClr val="809DB3"/>
    </a:folHlink>
  </a:clrScheme>
</a:themeOverride>
</file>

<file path=ppt/theme/themeOverride7.xml><?xml version="1.0" encoding="utf-8"?>
<a:themeOverride xmlns:a="http://schemas.openxmlformats.org/drawingml/2006/main">
  <a:clrScheme name="Custom 9">
    <a:dk1>
      <a:srgbClr val="00B050"/>
    </a:dk1>
    <a:lt1>
      <a:sysClr val="window" lastClr="FFFFFF"/>
    </a:lt1>
    <a:dk2>
      <a:srgbClr val="420000"/>
    </a:dk2>
    <a:lt2>
      <a:srgbClr val="DFE6D0"/>
    </a:lt2>
    <a:accent1>
      <a:srgbClr val="FF0000"/>
    </a:accent1>
    <a:accent2>
      <a:srgbClr val="CFC60D"/>
    </a:accent2>
    <a:accent3>
      <a:srgbClr val="99987F"/>
    </a:accent3>
    <a:accent4>
      <a:srgbClr val="90AC97"/>
    </a:accent4>
    <a:accent5>
      <a:srgbClr val="FFAD1C"/>
    </a:accent5>
    <a:accent6>
      <a:srgbClr val="B9AB6F"/>
    </a:accent6>
    <a:hlink>
      <a:srgbClr val="66AACD"/>
    </a:hlink>
    <a:folHlink>
      <a:srgbClr val="809DB3"/>
    </a:folHlink>
  </a:clrScheme>
</a:themeOverride>
</file>

<file path=ppt/theme/themeOverride8.xml><?xml version="1.0" encoding="utf-8"?>
<a:themeOverride xmlns:a="http://schemas.openxmlformats.org/drawingml/2006/main">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themeOverride>
</file>

<file path=ppt/theme/themeOverride9.xml><?xml version="1.0" encoding="utf-8"?>
<a:themeOverride xmlns:a="http://schemas.openxmlformats.org/drawingml/2006/main">
  <a:clrScheme name="Custom 14">
    <a:dk1>
      <a:srgbClr val="00B050"/>
    </a:dk1>
    <a:lt1>
      <a:sysClr val="window" lastClr="FFFFFF"/>
    </a:lt1>
    <a:dk2>
      <a:srgbClr val="FFFF66"/>
    </a:dk2>
    <a:lt2>
      <a:srgbClr val="DFE6D0"/>
    </a:lt2>
    <a:accent1>
      <a:srgbClr val="FF0000"/>
    </a:accent1>
    <a:accent2>
      <a:srgbClr val="CFC60D"/>
    </a:accent2>
    <a:accent3>
      <a:srgbClr val="99987F"/>
    </a:accent3>
    <a:accent4>
      <a:srgbClr val="90AC97"/>
    </a:accent4>
    <a:accent5>
      <a:srgbClr val="FFAD1C"/>
    </a:accent5>
    <a:accent6>
      <a:srgbClr val="B9AB6F"/>
    </a:accent6>
    <a:hlink>
      <a:srgbClr val="66AACD"/>
    </a:hlink>
    <a:folHlink>
      <a:srgbClr val="809DB3"/>
    </a:folHlink>
  </a:clrScheme>
</a:themeOverride>
</file>

<file path=docProps/app.xml><?xml version="1.0" encoding="utf-8"?>
<Properties xmlns="http://schemas.openxmlformats.org/officeDocument/2006/extended-properties" xmlns:vt="http://schemas.openxmlformats.org/officeDocument/2006/docPropsVTypes">
  <Template/>
  <TotalTime>1533</TotalTime>
  <Words>497</Words>
  <Application>Microsoft Office PowerPoint</Application>
  <PresentationFormat>عرض على الشاشة (3:4)‏</PresentationFormat>
  <Paragraphs>59</Paragraphs>
  <Slides>20</Slides>
  <Notes>1</Notes>
  <HiddenSlides>0</HiddenSlides>
  <MMClips>2</MMClips>
  <ScaleCrop>false</ScaleCrop>
  <HeadingPairs>
    <vt:vector size="4" baseType="variant">
      <vt:variant>
        <vt:lpstr>نسق</vt:lpstr>
      </vt:variant>
      <vt:variant>
        <vt:i4>3</vt:i4>
      </vt:variant>
      <vt:variant>
        <vt:lpstr>عناوين الشرائح</vt:lpstr>
      </vt:variant>
      <vt:variant>
        <vt:i4>20</vt:i4>
      </vt:variant>
    </vt:vector>
  </HeadingPairs>
  <TitlesOfParts>
    <vt:vector size="23" baseType="lpstr">
      <vt:lpstr>Thatch</vt:lpstr>
      <vt:lpstr>BlackTie</vt:lpstr>
      <vt:lpstr>Austin</vt:lpstr>
      <vt:lpstr>عرض تقديمي في PowerPoint</vt:lpstr>
      <vt:lpstr>في بداية  العام   الدراسي          The Biginning of    The Corse    </vt:lpstr>
      <vt:lpstr>عرض تقديمي في PowerPoint</vt:lpstr>
      <vt:lpstr>عرض تقديمي في PowerPoint</vt:lpstr>
      <vt:lpstr>تهدف</vt:lpstr>
      <vt:lpstr>تحاول </vt:lpstr>
      <vt:lpstr>تحذر</vt:lpstr>
      <vt:lpstr>تعتمد</vt:lpstr>
      <vt:lpstr>تؤسس</vt:lpstr>
      <vt:lpstr>تتضمن</vt:lpstr>
      <vt:lpstr>تركز</vt:lpstr>
      <vt:lpstr>الابتعاد عن</vt:lpstr>
      <vt:lpstr>عرض تقديمي في PowerPoint</vt:lpstr>
      <vt:lpstr>الباب الاول  اساسيات العمل المصرفي </vt:lpstr>
      <vt:lpstr>الباب الثاني خصوصية  الصيرفة التجارية</vt:lpstr>
      <vt:lpstr>  الباب الثالث ادارة اهداف المصرف </vt:lpstr>
      <vt:lpstr>الباب الرابع ادارة محفظة الودائع المصرفية </vt:lpstr>
      <vt:lpstr>الباب الخامس ادارة محفظة الائتمان المصرفي </vt:lpstr>
      <vt:lpstr>الباب السادس ادارة محفظة الاستثمار المصرفي</vt:lpstr>
      <vt:lpstr>الباب السابع انواع الصيرفة</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في بدايةالعام</dc:title>
  <dc:creator>pp</dc:creator>
  <cp:lastModifiedBy>arooba</cp:lastModifiedBy>
  <cp:revision>47</cp:revision>
  <dcterms:created xsi:type="dcterms:W3CDTF">2015-08-23T03:05:46Z</dcterms:created>
  <dcterms:modified xsi:type="dcterms:W3CDTF">2018-12-10T19:50:58Z</dcterms:modified>
</cp:coreProperties>
</file>