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notesSlides/notesSlide1.xml" ContentType="application/vnd.openxmlformats-officedocument.presentationml.notesSl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96" r:id="rId3"/>
  </p:sldMasterIdLst>
  <p:notesMasterIdLst>
    <p:notesMasterId r:id="rId24"/>
  </p:notesMasterIdLst>
  <p:sldIdLst>
    <p:sldId id="278" r:id="rId4"/>
    <p:sldId id="277" r:id="rId5"/>
    <p:sldId id="279" r:id="rId6"/>
    <p:sldId id="276" r:id="rId7"/>
    <p:sldId id="265" r:id="rId8"/>
    <p:sldId id="271" r:id="rId9"/>
    <p:sldId id="270" r:id="rId10"/>
    <p:sldId id="266" r:id="rId11"/>
    <p:sldId id="267" r:id="rId12"/>
    <p:sldId id="268" r:id="rId13"/>
    <p:sldId id="274" r:id="rId14"/>
    <p:sldId id="269" r:id="rId15"/>
    <p:sldId id="272" r:id="rId16"/>
    <p:sldId id="257" r:id="rId17"/>
    <p:sldId id="258" r:id="rId18"/>
    <p:sldId id="259" r:id="rId19"/>
    <p:sldId id="260" r:id="rId20"/>
    <p:sldId id="261" r:id="rId21"/>
    <p:sldId id="262" r:id="rId22"/>
    <p:sldId id="263"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C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4926" autoAdjust="0"/>
    <p:restoredTop sz="94660"/>
  </p:normalViewPr>
  <p:slideViewPr>
    <p:cSldViewPr>
      <p:cViewPr>
        <p:scale>
          <a:sx n="76" d="100"/>
          <a:sy n="76" d="100"/>
        </p:scale>
        <p:origin x="-1830"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B7F5AFD-A670-4851-BC10-C697DA89EBEC}" type="datetimeFigureOut">
              <a:rPr lang="en-US" smtClean="0"/>
              <a:pPr/>
              <a:t>12/10/2018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5647BF-79B7-44A2-8CAE-4B06A0C66554}" type="slidenum">
              <a:rPr lang="en-US" smtClean="0"/>
              <a:pPr/>
              <a:t>‹#›</a:t>
            </a:fld>
            <a:endParaRPr lang="en-US" dirty="0"/>
          </a:p>
        </p:txBody>
      </p:sp>
    </p:spTree>
    <p:extLst>
      <p:ext uri="{BB962C8B-B14F-4D97-AF65-F5344CB8AC3E}">
        <p14:creationId xmlns:p14="http://schemas.microsoft.com/office/powerpoint/2010/main" val="33720951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noProof="0" dirty="0"/>
          </a:p>
        </p:txBody>
      </p:sp>
      <p:sp>
        <p:nvSpPr>
          <p:cNvPr id="4" name="Slide Number Placeholder 3"/>
          <p:cNvSpPr>
            <a:spLocks noGrp="1"/>
          </p:cNvSpPr>
          <p:nvPr>
            <p:ph type="sldNum" sz="quarter" idx="10"/>
          </p:nvPr>
        </p:nvSpPr>
        <p:spPr/>
        <p:txBody>
          <a:bodyPr/>
          <a:lstStyle/>
          <a:p>
            <a:fld id="{965647BF-79B7-44A2-8CAE-4B06A0C66554}" type="slidenum">
              <a:rPr lang="en-US" smtClean="0"/>
              <a:pPr/>
              <a:t>3</a:t>
            </a:fld>
            <a:endParaRPr lang="en-US" dirty="0"/>
          </a:p>
        </p:txBody>
      </p:sp>
    </p:spTree>
    <p:extLst>
      <p:ext uri="{BB962C8B-B14F-4D97-AF65-F5344CB8AC3E}">
        <p14:creationId xmlns:p14="http://schemas.microsoft.com/office/powerpoint/2010/main" val="19532988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53CE3FD9-29C5-4DE0-8096-994931B7EE7C}" type="datetimeFigureOut">
              <a:rPr lang="en-US" smtClean="0"/>
              <a:pPr/>
              <a:t>12/10/2018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6AFC0E-74D6-4479-8F61-DBB01BD882EB}" type="slidenum">
              <a:rPr lang="en-US" smtClean="0"/>
              <a:pPr/>
              <a:t>‹#›</a:t>
            </a:fld>
            <a:endParaRPr lang="en-US" dirty="0"/>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CE3FD9-29C5-4DE0-8096-994931B7EE7C}" type="datetimeFigureOut">
              <a:rPr lang="en-US" smtClean="0"/>
              <a:pPr/>
              <a:t>12/10/2018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6AFC0E-74D6-4479-8F61-DBB01BD882E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CE3FD9-29C5-4DE0-8096-994931B7EE7C}" type="datetimeFigureOut">
              <a:rPr lang="en-US" smtClean="0"/>
              <a:pPr/>
              <a:t>12/10/2018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6AFC0E-74D6-4479-8F61-DBB01BD882EB}"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9144000" cy="293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8" name="Straight Connector 17"/>
          <p:cNvCxnSpPr/>
          <p:nvPr/>
        </p:nvCxnSpPr>
        <p:spPr>
          <a:xfrm>
            <a:off x="0" y="2925286"/>
            <a:ext cx="9144000" cy="1588"/>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514600" y="236220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dirty="0" smtClean="0">
              <a:solidFill>
                <a:schemeClr val="bg1"/>
              </a:solidFill>
              <a:latin typeface="+mj-lt"/>
              <a:ea typeface="+mj-ea"/>
              <a:cs typeface="Tunga" pitchFamily="2"/>
            </a:endParaRPr>
          </a:p>
        </p:txBody>
      </p:sp>
      <p:sp>
        <p:nvSpPr>
          <p:cNvPr id="3" name="Subtitle 2"/>
          <p:cNvSpPr>
            <a:spLocks noGrp="1"/>
          </p:cNvSpPr>
          <p:nvPr>
            <p:ph type="subTitle" idx="1"/>
          </p:nvPr>
        </p:nvSpPr>
        <p:spPr>
          <a:xfrm>
            <a:off x="2565400" y="3045460"/>
            <a:ext cx="4013200" cy="428625"/>
          </a:xfrm>
        </p:spPr>
        <p:txBody>
          <a:bodyPr tIns="0" anchor="t">
            <a:noAutofit/>
          </a:bodyPr>
          <a:lstStyle>
            <a:lvl1pPr marL="0" indent="0" algn="ctr">
              <a:buNone/>
              <a:defRPr sz="1600" b="0" i="0" cap="none" spc="0" baseline="0">
                <a:solidFill>
                  <a:schemeClr val="bg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2" name="Title 11"/>
          <p:cNvSpPr>
            <a:spLocks noGrp="1"/>
          </p:cNvSpPr>
          <p:nvPr>
            <p:ph type="title"/>
          </p:nvPr>
        </p:nvSpPr>
        <p:spPr>
          <a:xfrm>
            <a:off x="2565400" y="2397760"/>
            <a:ext cx="4013200" cy="599440"/>
          </a:xfrm>
          <a:noFill/>
          <a:ln>
            <a:noFill/>
          </a:ln>
        </p:spPr>
        <p:txBody>
          <a:bodyPr bIns="0" anchor="b"/>
          <a:lstStyle>
            <a:lvl1pPr>
              <a:defRPr>
                <a:effectLst>
                  <a:glow rad="88900">
                    <a:schemeClr val="tx1">
                      <a:alpha val="60000"/>
                    </a:schemeClr>
                  </a:glow>
                </a:effectLst>
              </a:defRPr>
            </a:lvl1pPr>
          </a:lstStyle>
          <a:p>
            <a:r>
              <a:rPr lang="en-US" smtClean="0"/>
              <a:t>Click to edit Master title style</a:t>
            </a:r>
            <a:endParaRPr lang="en-US" dirty="0"/>
          </a:p>
        </p:txBody>
      </p:sp>
      <p:sp>
        <p:nvSpPr>
          <p:cNvPr id="11" name="Date Placeholder 10"/>
          <p:cNvSpPr>
            <a:spLocks noGrp="1"/>
          </p:cNvSpPr>
          <p:nvPr>
            <p:ph type="dt" sz="half" idx="10"/>
          </p:nvPr>
        </p:nvSpPr>
        <p:spPr bwMode="black"/>
        <p:txBody>
          <a:bodyPr/>
          <a:lstStyle/>
          <a:p>
            <a:fld id="{53CE3FD9-29C5-4DE0-8096-994931B7EE7C}" type="datetimeFigureOut">
              <a:rPr lang="en-US" smtClean="0"/>
              <a:pPr/>
              <a:t>12/10/2018</a:t>
            </a:fld>
            <a:endParaRPr lang="en-US" dirty="0"/>
          </a:p>
        </p:txBody>
      </p:sp>
      <p:sp>
        <p:nvSpPr>
          <p:cNvPr id="17" name="Slide Number Placeholder 16"/>
          <p:cNvSpPr>
            <a:spLocks noGrp="1"/>
          </p:cNvSpPr>
          <p:nvPr>
            <p:ph type="sldNum" sz="quarter" idx="11"/>
          </p:nvPr>
        </p:nvSpPr>
        <p:spPr/>
        <p:txBody>
          <a:bodyPr/>
          <a:lstStyle/>
          <a:p>
            <a:fld id="{B16AFC0E-74D6-4479-8F61-DBB01BD882EB}" type="slidenum">
              <a:rPr lang="en-US" smtClean="0"/>
              <a:pPr/>
              <a:t>‹#›</a:t>
            </a:fld>
            <a:endParaRPr lang="en-US" dirty="0"/>
          </a:p>
        </p:txBody>
      </p:sp>
      <p:sp>
        <p:nvSpPr>
          <p:cNvPr id="19" name="Footer Placeholder 18"/>
          <p:cNvSpPr>
            <a:spLocks noGrp="1"/>
          </p:cNvSpPr>
          <p:nvPr>
            <p:ph type="ftr" sz="quarter" idx="12"/>
          </p:nvPr>
        </p:nvSpPr>
        <p:spPr/>
        <p:txBody>
          <a:bodyPr/>
          <a:lstStyle/>
          <a:p>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1" name="Content Placeholder 30"/>
          <p:cNvSpPr>
            <a:spLocks noGrp="1"/>
          </p:cNvSpPr>
          <p:nvPr>
            <p:ph sz="quarter" idx="13"/>
          </p:nvPr>
        </p:nvSpPr>
        <p:spPr>
          <a:xfrm>
            <a:off x="457200" y="2020824"/>
            <a:ext cx="8229600" cy="40751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8"/>
          <p:cNvSpPr>
            <a:spLocks noGrp="1"/>
          </p:cNvSpPr>
          <p:nvPr>
            <p:ph type="title"/>
          </p:nvPr>
        </p:nvSpPr>
        <p:spPr/>
        <p:txBody>
          <a:bodyPr/>
          <a:lstStyle/>
          <a:p>
            <a:r>
              <a:rPr lang="en-US" smtClean="0"/>
              <a:t>Click to edit Master title style</a:t>
            </a:r>
            <a:endParaRPr lang="en-US"/>
          </a:p>
        </p:txBody>
      </p:sp>
      <p:sp>
        <p:nvSpPr>
          <p:cNvPr id="11" name="Date Placeholder 10"/>
          <p:cNvSpPr>
            <a:spLocks noGrp="1"/>
          </p:cNvSpPr>
          <p:nvPr>
            <p:ph type="dt" sz="half" idx="14"/>
          </p:nvPr>
        </p:nvSpPr>
        <p:spPr/>
        <p:txBody>
          <a:bodyPr/>
          <a:lstStyle/>
          <a:p>
            <a:fld id="{53CE3FD9-29C5-4DE0-8096-994931B7EE7C}" type="datetimeFigureOut">
              <a:rPr lang="en-US" smtClean="0"/>
              <a:pPr/>
              <a:t>12/10/2018</a:t>
            </a:fld>
            <a:endParaRPr lang="en-US" dirty="0"/>
          </a:p>
        </p:txBody>
      </p:sp>
      <p:sp>
        <p:nvSpPr>
          <p:cNvPr id="12" name="Slide Number Placeholder 11"/>
          <p:cNvSpPr>
            <a:spLocks noGrp="1"/>
          </p:cNvSpPr>
          <p:nvPr>
            <p:ph type="sldNum" sz="quarter" idx="15"/>
          </p:nvPr>
        </p:nvSpPr>
        <p:spPr/>
        <p:txBody>
          <a:bodyPr/>
          <a:lstStyle/>
          <a:p>
            <a:fld id="{B16AFC0E-74D6-4479-8F61-DBB01BD882EB}" type="slidenum">
              <a:rPr lang="en-US" smtClean="0"/>
              <a:pPr/>
              <a:t>‹#›</a:t>
            </a:fld>
            <a:endParaRPr lang="en-US" dirty="0"/>
          </a:p>
        </p:txBody>
      </p:sp>
      <p:sp>
        <p:nvSpPr>
          <p:cNvPr id="13" name="Footer Placeholder 12"/>
          <p:cNvSpPr>
            <a:spLocks noGrp="1"/>
          </p:cNvSpPr>
          <p:nvPr>
            <p:ph type="ftr" sz="quarter" idx="16"/>
          </p:nvPr>
        </p:nvSpPr>
        <p:spPr/>
        <p:txBody>
          <a:bodyPr/>
          <a:lstStyle/>
          <a:p>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8" name="Rectangle 7"/>
          <p:cNvSpPr/>
          <p:nvPr/>
        </p:nvSpPr>
        <p:spPr>
          <a:xfrm>
            <a:off x="0" y="3922776"/>
            <a:ext cx="9144000" cy="2935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 name="Straight Connector 10"/>
          <p:cNvCxnSpPr/>
          <p:nvPr/>
        </p:nvCxnSpPr>
        <p:spPr>
          <a:xfrm>
            <a:off x="0" y="3921760"/>
            <a:ext cx="9144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2514600" y="336804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dirty="0" smtClean="0">
              <a:solidFill>
                <a:schemeClr val="bg1"/>
              </a:solidFill>
              <a:latin typeface="+mj-lt"/>
              <a:ea typeface="+mj-ea"/>
              <a:cs typeface="Tunga" pitchFamily="2"/>
            </a:endParaRPr>
          </a:p>
        </p:txBody>
      </p:sp>
      <p:sp>
        <p:nvSpPr>
          <p:cNvPr id="9" name="Title Placeholder 1"/>
          <p:cNvSpPr>
            <a:spLocks noGrp="1"/>
          </p:cNvSpPr>
          <p:nvPr>
            <p:ph type="title"/>
          </p:nvPr>
        </p:nvSpPr>
        <p:spPr bwMode="black">
          <a:xfrm>
            <a:off x="2529052" y="3367246"/>
            <a:ext cx="4085897" cy="706821"/>
          </a:xfrm>
          <a:prstGeom prst="rect">
            <a:avLst/>
          </a:prstGeom>
          <a:noFill/>
          <a:ln w="98425" cmpd="thinThick">
            <a:noFill/>
            <a:miter lim="800000"/>
          </a:ln>
        </p:spPr>
        <p:txBody>
          <a:bodyPr vert="horz" lIns="91440" tIns="45720" rIns="91440" bIns="0" rtlCol="0" anchor="b" anchorCtr="0">
            <a:normAutofit/>
          </a:bodyPr>
          <a:lstStyle>
            <a:lvl1pPr>
              <a:defRPr kumimoji="0" lang="en-US" sz="1800" b="1" i="0" u="none" strike="noStrike" kern="1200" cap="all" spc="0" normalizeH="0" baseline="0" noProof="0" dirty="0" smtClean="0">
                <a:ln>
                  <a:noFill/>
                </a:ln>
                <a:solidFill>
                  <a:schemeClr val="bg1"/>
                </a:solidFill>
                <a:effectLst/>
                <a:uLnTx/>
                <a:uFillTx/>
                <a:latin typeface="+mj-lt"/>
                <a:ea typeface="+mj-ea"/>
                <a:cs typeface="Tunga" pitchFamily="2"/>
              </a:defRPr>
            </a:lvl1pPr>
          </a:lstStyle>
          <a:p>
            <a:r>
              <a:rPr lang="en-US" smtClean="0"/>
              <a:t>Click to edit Master title style</a:t>
            </a:r>
            <a:endParaRPr lang="en-US" dirty="0"/>
          </a:p>
        </p:txBody>
      </p:sp>
      <p:sp>
        <p:nvSpPr>
          <p:cNvPr id="10" name="Subtitle 2"/>
          <p:cNvSpPr>
            <a:spLocks noGrp="1"/>
          </p:cNvSpPr>
          <p:nvPr>
            <p:ph type="subTitle" idx="1"/>
          </p:nvPr>
        </p:nvSpPr>
        <p:spPr bwMode="black">
          <a:xfrm>
            <a:off x="2518542" y="4084577"/>
            <a:ext cx="4106917" cy="397094"/>
          </a:xfrm>
        </p:spPr>
        <p:txBody>
          <a:bodyPr tIns="0" anchor="t" anchorCtr="0">
            <a:normAutofit/>
          </a:bodyPr>
          <a:lstStyle>
            <a:lvl1pPr marL="0" indent="0" algn="ctr">
              <a:buNone/>
              <a:defRPr kumimoji="0" lang="en-US" sz="1600" b="0" i="0" u="none" strike="noStrike" kern="1200" cap="none" spc="0" normalizeH="0" baseline="0" noProof="0" dirty="0">
                <a:ln>
                  <a:noFill/>
                </a:ln>
                <a:solidFill>
                  <a:schemeClr val="bg1"/>
                </a:solidFill>
                <a:effectLst/>
                <a:uLnTx/>
                <a:uFillTx/>
                <a:latin typeface="+mn-lt"/>
                <a:ea typeface="+mn-ea"/>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3" name="Date Placeholder 12"/>
          <p:cNvSpPr>
            <a:spLocks noGrp="1"/>
          </p:cNvSpPr>
          <p:nvPr>
            <p:ph type="dt" sz="half" idx="10"/>
          </p:nvPr>
        </p:nvSpPr>
        <p:spPr/>
        <p:txBody>
          <a:bodyPr/>
          <a:lstStyle/>
          <a:p>
            <a:fld id="{53CE3FD9-29C5-4DE0-8096-994931B7EE7C}" type="datetimeFigureOut">
              <a:rPr lang="en-US" smtClean="0"/>
              <a:pPr/>
              <a:t>12/10/2018</a:t>
            </a:fld>
            <a:endParaRPr lang="en-US" dirty="0"/>
          </a:p>
        </p:txBody>
      </p:sp>
      <p:sp>
        <p:nvSpPr>
          <p:cNvPr id="14" name="Slide Number Placeholder 13"/>
          <p:cNvSpPr>
            <a:spLocks noGrp="1"/>
          </p:cNvSpPr>
          <p:nvPr>
            <p:ph type="sldNum" sz="quarter" idx="11"/>
          </p:nvPr>
        </p:nvSpPr>
        <p:spPr/>
        <p:txBody>
          <a:bodyPr/>
          <a:lstStyle/>
          <a:p>
            <a:fld id="{B16AFC0E-74D6-4479-8F61-DBB01BD882EB}" type="slidenum">
              <a:rPr lang="en-US" smtClean="0"/>
              <a:pPr/>
              <a:t>‹#›</a:t>
            </a:fld>
            <a:endParaRPr lang="en-US" dirty="0"/>
          </a:p>
        </p:txBody>
      </p:sp>
      <p:sp>
        <p:nvSpPr>
          <p:cNvPr id="15" name="Footer Placeholder 14"/>
          <p:cNvSpPr>
            <a:spLocks noGrp="1"/>
          </p:cNvSpPr>
          <p:nvPr>
            <p:ph type="ftr" sz="quarter" idx="12"/>
          </p:nvPr>
        </p:nvSpPr>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4" name="Content Placeholder 30"/>
          <p:cNvSpPr>
            <a:spLocks noGrp="1"/>
          </p:cNvSpPr>
          <p:nvPr>
            <p:ph sz="quarter" idx="13"/>
          </p:nvPr>
        </p:nvSpPr>
        <p:spPr>
          <a:xfrm>
            <a:off x="457201"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30"/>
          <p:cNvSpPr>
            <a:spLocks noGrp="1"/>
          </p:cNvSpPr>
          <p:nvPr>
            <p:ph sz="quarter" idx="14"/>
          </p:nvPr>
        </p:nvSpPr>
        <p:spPr>
          <a:xfrm>
            <a:off x="4663440"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8"/>
          <p:cNvSpPr>
            <a:spLocks noGrp="1"/>
          </p:cNvSpPr>
          <p:nvPr>
            <p:ph type="dt" sz="half" idx="15"/>
          </p:nvPr>
        </p:nvSpPr>
        <p:spPr/>
        <p:txBody>
          <a:bodyPr/>
          <a:lstStyle/>
          <a:p>
            <a:fld id="{53CE3FD9-29C5-4DE0-8096-994931B7EE7C}" type="datetimeFigureOut">
              <a:rPr lang="en-US" smtClean="0"/>
              <a:pPr/>
              <a:t>12/10/2018</a:t>
            </a:fld>
            <a:endParaRPr lang="en-US" dirty="0"/>
          </a:p>
        </p:txBody>
      </p:sp>
      <p:sp>
        <p:nvSpPr>
          <p:cNvPr id="12" name="Slide Number Placeholder 11"/>
          <p:cNvSpPr>
            <a:spLocks noGrp="1"/>
          </p:cNvSpPr>
          <p:nvPr>
            <p:ph type="sldNum" sz="quarter" idx="16"/>
          </p:nvPr>
        </p:nvSpPr>
        <p:spPr/>
        <p:txBody>
          <a:bodyPr/>
          <a:lstStyle/>
          <a:p>
            <a:fld id="{B16AFC0E-74D6-4479-8F61-DBB01BD882EB}" type="slidenum">
              <a:rPr lang="en-US" smtClean="0"/>
              <a:pPr/>
              <a:t>‹#›</a:t>
            </a:fld>
            <a:endParaRPr lang="en-US" dirty="0"/>
          </a:p>
        </p:txBody>
      </p:sp>
      <p:sp>
        <p:nvSpPr>
          <p:cNvPr id="13" name="Footer Placeholder 12"/>
          <p:cNvSpPr>
            <a:spLocks noGrp="1"/>
          </p:cNvSpPr>
          <p:nvPr>
            <p:ph type="ftr" sz="quarter" idx="17"/>
          </p:nvPr>
        </p:nvSpPr>
        <p:spPr/>
        <p:txBody>
          <a:bodyPr/>
          <a:lstStyle/>
          <a:p>
            <a:endParaRPr lang="en-US" dirty="0"/>
          </a:p>
        </p:txBody>
      </p:sp>
      <p:sp>
        <p:nvSpPr>
          <p:cNvPr id="16" name="Title 1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3" name="Content Placeholder 30"/>
          <p:cNvSpPr>
            <a:spLocks noGrp="1"/>
          </p:cNvSpPr>
          <p:nvPr>
            <p:ph sz="quarter" idx="13"/>
          </p:nvPr>
        </p:nvSpPr>
        <p:spPr>
          <a:xfrm>
            <a:off x="457201" y="2819400"/>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4" name="Content Placeholder 30"/>
          <p:cNvSpPr>
            <a:spLocks noGrp="1"/>
          </p:cNvSpPr>
          <p:nvPr>
            <p:ph sz="quarter" idx="14"/>
          </p:nvPr>
        </p:nvSpPr>
        <p:spPr>
          <a:xfrm>
            <a:off x="4663440" y="2816352"/>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3"/>
          <p:cNvSpPr>
            <a:spLocks noGrp="1"/>
          </p:cNvSpPr>
          <p:nvPr>
            <p:ph type="body" sz="half" idx="2"/>
          </p:nvPr>
        </p:nvSpPr>
        <p:spPr>
          <a:xfrm>
            <a:off x="45720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kern="1200" cap="none" spc="200" baseline="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1" name="Text Placeholder 3"/>
          <p:cNvSpPr>
            <a:spLocks noGrp="1"/>
          </p:cNvSpPr>
          <p:nvPr>
            <p:ph type="body" sz="half" idx="15"/>
          </p:nvPr>
        </p:nvSpPr>
        <p:spPr>
          <a:xfrm>
            <a:off x="466344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i="0" kern="1200" cap="none" spc="200" baseline="0" dirty="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400"/>
              </a:spcBef>
              <a:spcAft>
                <a:spcPts val="0"/>
              </a:spcAft>
              <a:buClr>
                <a:schemeClr val="accent1"/>
              </a:buClr>
              <a:buFontTx/>
              <a:buNone/>
            </a:pPr>
            <a:r>
              <a:rPr lang="en-US" smtClean="0"/>
              <a:t>Click to edit Master text styles</a:t>
            </a:r>
          </a:p>
        </p:txBody>
      </p:sp>
      <p:sp>
        <p:nvSpPr>
          <p:cNvPr id="11" name="Date Placeholder 10"/>
          <p:cNvSpPr>
            <a:spLocks noGrp="1"/>
          </p:cNvSpPr>
          <p:nvPr>
            <p:ph type="dt" sz="half" idx="16"/>
          </p:nvPr>
        </p:nvSpPr>
        <p:spPr/>
        <p:txBody>
          <a:bodyPr/>
          <a:lstStyle/>
          <a:p>
            <a:fld id="{53CE3FD9-29C5-4DE0-8096-994931B7EE7C}" type="datetimeFigureOut">
              <a:rPr lang="en-US" smtClean="0"/>
              <a:pPr/>
              <a:t>12/10/2018</a:t>
            </a:fld>
            <a:endParaRPr lang="en-US" dirty="0"/>
          </a:p>
        </p:txBody>
      </p:sp>
      <p:sp>
        <p:nvSpPr>
          <p:cNvPr id="12" name="Slide Number Placeholder 11"/>
          <p:cNvSpPr>
            <a:spLocks noGrp="1"/>
          </p:cNvSpPr>
          <p:nvPr>
            <p:ph type="sldNum" sz="quarter" idx="17"/>
          </p:nvPr>
        </p:nvSpPr>
        <p:spPr/>
        <p:txBody>
          <a:bodyPr/>
          <a:lstStyle/>
          <a:p>
            <a:fld id="{B16AFC0E-74D6-4479-8F61-DBB01BD882EB}" type="slidenum">
              <a:rPr lang="en-US" smtClean="0"/>
              <a:pPr/>
              <a:t>‹#›</a:t>
            </a:fld>
            <a:endParaRPr lang="en-US" dirty="0"/>
          </a:p>
        </p:txBody>
      </p:sp>
      <p:sp>
        <p:nvSpPr>
          <p:cNvPr id="13" name="Footer Placeholder 12"/>
          <p:cNvSpPr>
            <a:spLocks noGrp="1"/>
          </p:cNvSpPr>
          <p:nvPr>
            <p:ph type="ftr" sz="quarter" idx="18"/>
          </p:nvPr>
        </p:nvSpPr>
        <p:spPr/>
        <p:txBody>
          <a:bodyPr/>
          <a:lstStyle/>
          <a:p>
            <a:endParaRPr lang="en-US" dirty="0"/>
          </a:p>
        </p:txBody>
      </p:sp>
      <p:sp>
        <p:nvSpPr>
          <p:cNvPr id="18" name="Title 1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smtClean="0"/>
              <a:t>Click to edit Master title style</a:t>
            </a:r>
            <a:endParaRPr lang="en-US"/>
          </a:p>
        </p:txBody>
      </p:sp>
      <p:sp>
        <p:nvSpPr>
          <p:cNvPr id="15" name="Date Placeholder 14"/>
          <p:cNvSpPr>
            <a:spLocks noGrp="1"/>
          </p:cNvSpPr>
          <p:nvPr>
            <p:ph type="dt" sz="half" idx="10"/>
          </p:nvPr>
        </p:nvSpPr>
        <p:spPr/>
        <p:txBody>
          <a:bodyPr/>
          <a:lstStyle/>
          <a:p>
            <a:fld id="{53CE3FD9-29C5-4DE0-8096-994931B7EE7C}" type="datetimeFigureOut">
              <a:rPr lang="en-US" smtClean="0"/>
              <a:pPr/>
              <a:t>12/10/2018</a:t>
            </a:fld>
            <a:endParaRPr lang="en-US" dirty="0"/>
          </a:p>
        </p:txBody>
      </p:sp>
      <p:sp>
        <p:nvSpPr>
          <p:cNvPr id="16" name="Slide Number Placeholder 15"/>
          <p:cNvSpPr>
            <a:spLocks noGrp="1"/>
          </p:cNvSpPr>
          <p:nvPr>
            <p:ph type="sldNum" sz="quarter" idx="11"/>
          </p:nvPr>
        </p:nvSpPr>
        <p:spPr/>
        <p:txBody>
          <a:bodyPr/>
          <a:lstStyle/>
          <a:p>
            <a:fld id="{B16AFC0E-74D6-4479-8F61-DBB01BD882EB}" type="slidenum">
              <a:rPr lang="en-US" smtClean="0"/>
              <a:pPr/>
              <a:t>‹#›</a:t>
            </a:fld>
            <a:endParaRPr lang="en-US" dirty="0"/>
          </a:p>
        </p:txBody>
      </p:sp>
      <p:sp>
        <p:nvSpPr>
          <p:cNvPr id="17" name="Footer Placeholder 16"/>
          <p:cNvSpPr>
            <a:spLocks noGrp="1"/>
          </p:cNvSpPr>
          <p:nvPr>
            <p:ph type="ftr" sz="quarter" idx="12"/>
          </p:nvPr>
        </p:nvSpPr>
        <p:spPr/>
        <p:txBody>
          <a:bodyPr/>
          <a:lstStyle/>
          <a:p>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53CE3FD9-29C5-4DE0-8096-994931B7EE7C}" type="datetimeFigureOut">
              <a:rPr lang="en-US" smtClean="0"/>
              <a:pPr/>
              <a:t>12/10/2018</a:t>
            </a:fld>
            <a:endParaRPr lang="en-US" dirty="0"/>
          </a:p>
        </p:txBody>
      </p:sp>
      <p:sp>
        <p:nvSpPr>
          <p:cNvPr id="8" name="Slide Number Placeholder 7"/>
          <p:cNvSpPr>
            <a:spLocks noGrp="1"/>
          </p:cNvSpPr>
          <p:nvPr>
            <p:ph type="sldNum" sz="quarter" idx="11"/>
          </p:nvPr>
        </p:nvSpPr>
        <p:spPr/>
        <p:txBody>
          <a:bodyPr/>
          <a:lstStyle/>
          <a:p>
            <a:fld id="{B16AFC0E-74D6-4479-8F61-DBB01BD882EB}"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4" name="Content Placeholder 30"/>
          <p:cNvSpPr>
            <a:spLocks noGrp="1"/>
          </p:cNvSpPr>
          <p:nvPr>
            <p:ph sz="quarter" idx="14"/>
          </p:nvPr>
        </p:nvSpPr>
        <p:spPr>
          <a:xfrm>
            <a:off x="1485900" y="1914525"/>
            <a:ext cx="6172200" cy="35109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3"/>
          <p:cNvSpPr>
            <a:spLocks noGrp="1"/>
          </p:cNvSpPr>
          <p:nvPr>
            <p:ph type="body" sz="half" idx="2"/>
          </p:nvPr>
        </p:nvSpPr>
        <p:spPr>
          <a:xfrm>
            <a:off x="1737360" y="5513832"/>
            <a:ext cx="5669280" cy="548640"/>
          </a:xfrm>
        </p:spPr>
        <p:txBody>
          <a:bodyPr vert="horz" lIns="91440" tIns="0" rIns="91440" bIns="45720" rtlCol="0" anchor="ctr">
            <a:normAutofit/>
          </a:bodyPr>
          <a:lstStyle>
            <a:lvl1pPr marL="0" indent="0" algn="ctr" defTabSz="914400" rtl="0" eaLnBrk="1" latinLnBrk="0" hangingPunct="1">
              <a:lnSpc>
                <a:spcPct val="100000"/>
              </a:lnSpc>
              <a:spcBef>
                <a:spcPts val="0"/>
              </a:spcBef>
              <a:buClr>
                <a:schemeClr val="accent1"/>
              </a:buClr>
              <a:buFont typeface="Arial" pitchFamily="34" charset="0"/>
              <a:buNone/>
              <a:defRPr lang="en-US" sz="1400" b="0" i="0" kern="1200" cap="none" spc="0" baseline="0" smtClean="0">
                <a:solidFill>
                  <a:schemeClr val="tx1"/>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6" name="Date Placeholder 15"/>
          <p:cNvSpPr>
            <a:spLocks noGrp="1"/>
          </p:cNvSpPr>
          <p:nvPr>
            <p:ph type="dt" sz="half" idx="15"/>
          </p:nvPr>
        </p:nvSpPr>
        <p:spPr/>
        <p:txBody>
          <a:bodyPr/>
          <a:lstStyle/>
          <a:p>
            <a:fld id="{53CE3FD9-29C5-4DE0-8096-994931B7EE7C}" type="datetimeFigureOut">
              <a:rPr lang="en-US" smtClean="0"/>
              <a:pPr/>
              <a:t>12/10/2018</a:t>
            </a:fld>
            <a:endParaRPr lang="en-US" dirty="0"/>
          </a:p>
        </p:txBody>
      </p:sp>
      <p:sp>
        <p:nvSpPr>
          <p:cNvPr id="19" name="Slide Number Placeholder 18"/>
          <p:cNvSpPr>
            <a:spLocks noGrp="1"/>
          </p:cNvSpPr>
          <p:nvPr>
            <p:ph type="sldNum" sz="quarter" idx="16"/>
          </p:nvPr>
        </p:nvSpPr>
        <p:spPr/>
        <p:txBody>
          <a:bodyPr/>
          <a:lstStyle/>
          <a:p>
            <a:fld id="{B16AFC0E-74D6-4479-8F61-DBB01BD882EB}" type="slidenum">
              <a:rPr lang="en-US" smtClean="0"/>
              <a:pPr/>
              <a:t>‹#›</a:t>
            </a:fld>
            <a:endParaRPr lang="en-US" dirty="0"/>
          </a:p>
        </p:txBody>
      </p:sp>
      <p:sp>
        <p:nvSpPr>
          <p:cNvPr id="23" name="Footer Placeholder 22"/>
          <p:cNvSpPr>
            <a:spLocks noGrp="1"/>
          </p:cNvSpPr>
          <p:nvPr>
            <p:ph type="ftr" sz="quarter" idx="17"/>
          </p:nvPr>
        </p:nvSpPr>
        <p:spPr/>
        <p:txBody>
          <a:bodyPr/>
          <a:lstStyle/>
          <a:p>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CE3FD9-29C5-4DE0-8096-994931B7EE7C}" type="datetimeFigureOut">
              <a:rPr lang="en-US" smtClean="0"/>
              <a:pPr/>
              <a:t>12/10/2018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6AFC0E-74D6-4479-8F61-DBB01BD882EB}"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1852209" y="2026918"/>
            <a:ext cx="5439582" cy="3263750"/>
          </a:xfrm>
          <a:solidFill>
            <a:schemeClr val="tx1"/>
          </a:solidFill>
          <a:ln w="69850" cmpd="dbl">
            <a:solidFill>
              <a:schemeClr val="tx1"/>
            </a:solid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0" kern="1200" cap="none" spc="0" baseline="0" dirty="0">
                <a:solidFill>
                  <a:schemeClr val="bg1"/>
                </a:solidFill>
                <a:latin typeface="+mj-lt"/>
                <a:ea typeface="+mj-ea"/>
                <a:cs typeface="Tunga" pitchFamily="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25" name="Text Placeholder 24"/>
          <p:cNvSpPr>
            <a:spLocks noGrp="1"/>
          </p:cNvSpPr>
          <p:nvPr>
            <p:ph type="body" sz="quarter" idx="13"/>
          </p:nvPr>
        </p:nvSpPr>
        <p:spPr>
          <a:xfrm>
            <a:off x="1737360" y="5516880"/>
            <a:ext cx="5669280" cy="548640"/>
          </a:xfrm>
        </p:spPr>
        <p:txBody>
          <a:bodyPr vert="horz" lIns="91440" tIns="0" rIns="91440" bIns="0" rtlCol="0" anchor="ctr" anchorCtr="0">
            <a:normAutofit/>
          </a:bodyPr>
          <a:lstStyle>
            <a:lvl1pPr marL="0" indent="0">
              <a:spcBef>
                <a:spcPts val="0"/>
              </a:spcBef>
              <a:buNone/>
              <a:defRPr lang="en-US" sz="1400" b="0" i="0" kern="1200" cap="none" spc="30" baseline="0" smtClean="0">
                <a:solidFill>
                  <a:schemeClr val="tx2"/>
                </a:solidFill>
                <a:latin typeface="+mn-lt"/>
                <a:ea typeface="+mn-ea"/>
                <a:cs typeface="Tahoma" pitchFamily="34" charset="0"/>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marL="0" lvl="0" indent="0" algn="ctr" defTabSz="914400" rtl="0" eaLnBrk="1" latinLnBrk="0" hangingPunct="1">
              <a:spcBef>
                <a:spcPts val="600"/>
              </a:spcBef>
              <a:spcAft>
                <a:spcPts val="0"/>
              </a:spcAft>
              <a:buClr>
                <a:schemeClr val="accent1"/>
              </a:buClr>
              <a:buFont typeface="Arial" pitchFamily="34" charset="0"/>
              <a:buNone/>
            </a:pPr>
            <a:r>
              <a:rPr lang="en-US" smtClean="0"/>
              <a:t>Click to edit Master text styles</a:t>
            </a:r>
          </a:p>
        </p:txBody>
      </p:sp>
      <p:sp>
        <p:nvSpPr>
          <p:cNvPr id="12" name="Title 11"/>
          <p:cNvSpPr>
            <a:spLocks noGrp="1"/>
          </p:cNvSpPr>
          <p:nvPr>
            <p:ph type="title"/>
          </p:nvPr>
        </p:nvSpPr>
        <p:spPr>
          <a:xfrm>
            <a:off x="2514600" y="975360"/>
            <a:ext cx="4114800" cy="701040"/>
          </a:xfrm>
        </p:spPr>
        <p:txBody>
          <a:bodyPr/>
          <a:lstStyle/>
          <a:p>
            <a:r>
              <a:rPr lang="en-US" smtClean="0"/>
              <a:t>Click to edit Master title style</a:t>
            </a:r>
            <a:endParaRPr lang="en-US"/>
          </a:p>
        </p:txBody>
      </p:sp>
      <p:sp>
        <p:nvSpPr>
          <p:cNvPr id="13" name="Date Placeholder 12"/>
          <p:cNvSpPr>
            <a:spLocks noGrp="1"/>
          </p:cNvSpPr>
          <p:nvPr>
            <p:ph type="dt" sz="half" idx="14"/>
          </p:nvPr>
        </p:nvSpPr>
        <p:spPr>
          <a:xfrm>
            <a:off x="2981325" y="273180"/>
            <a:ext cx="3181350" cy="292100"/>
          </a:xfrm>
        </p:spPr>
        <p:txBody>
          <a:bodyPr/>
          <a:lstStyle/>
          <a:p>
            <a:fld id="{53CE3FD9-29C5-4DE0-8096-994931B7EE7C}" type="datetimeFigureOut">
              <a:rPr lang="en-US" smtClean="0"/>
              <a:pPr/>
              <a:t>12/10/2018</a:t>
            </a:fld>
            <a:endParaRPr lang="en-US" dirty="0"/>
          </a:p>
        </p:txBody>
      </p:sp>
      <p:sp>
        <p:nvSpPr>
          <p:cNvPr id="14" name="Slide Number Placeholder 13"/>
          <p:cNvSpPr>
            <a:spLocks noGrp="1"/>
          </p:cNvSpPr>
          <p:nvPr>
            <p:ph type="sldNum" sz="quarter" idx="15"/>
          </p:nvPr>
        </p:nvSpPr>
        <p:spPr>
          <a:xfrm>
            <a:off x="4038600" y="6172200"/>
            <a:ext cx="1066800" cy="304800"/>
          </a:xfrm>
        </p:spPr>
        <p:txBody>
          <a:bodyPr/>
          <a:lstStyle/>
          <a:p>
            <a:fld id="{B16AFC0E-74D6-4479-8F61-DBB01BD882EB}" type="slidenum">
              <a:rPr lang="en-US" smtClean="0"/>
              <a:pPr/>
              <a:t>‹#›</a:t>
            </a:fld>
            <a:endParaRPr lang="en-US" dirty="0"/>
          </a:p>
        </p:txBody>
      </p:sp>
      <p:sp>
        <p:nvSpPr>
          <p:cNvPr id="15" name="Footer Placeholder 14"/>
          <p:cNvSpPr>
            <a:spLocks noGrp="1"/>
          </p:cNvSpPr>
          <p:nvPr>
            <p:ph type="ftr" sz="quarter" idx="16"/>
          </p:nvPr>
        </p:nvSpPr>
        <p:spPr>
          <a:xfrm>
            <a:off x="1447800" y="6486525"/>
            <a:ext cx="6248400" cy="292100"/>
          </a:xfrm>
        </p:spPr>
        <p:txBody>
          <a:bodyPr/>
          <a:lstStyle/>
          <a:p>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CE3FD9-29C5-4DE0-8096-994931B7EE7C}" type="datetimeFigureOut">
              <a:rPr lang="en-US" smtClean="0"/>
              <a:pPr/>
              <a:t>12/10/2018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6AFC0E-74D6-4479-8F61-DBB01BD882EB}" type="slidenum">
              <a:rPr lang="en-US" smtClean="0"/>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cxnSp>
        <p:nvCxnSpPr>
          <p:cNvPr id="9" name="Straight Connector 8"/>
          <p:cNvCxnSpPr/>
          <p:nvPr/>
        </p:nvCxnSpPr>
        <p:spPr>
          <a:xfrm rot="5400000">
            <a:off x="4267200" y="3429000"/>
            <a:ext cx="6858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bwMode="hidden">
          <a:xfrm>
            <a:off x="0" y="1"/>
            <a:ext cx="7696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Vertical Text Placeholder 2"/>
          <p:cNvSpPr>
            <a:spLocks noGrp="1"/>
          </p:cNvSpPr>
          <p:nvPr>
            <p:ph type="body" orient="vert" idx="1"/>
          </p:nvPr>
        </p:nvSpPr>
        <p:spPr>
          <a:xfrm>
            <a:off x="457200" y="914401"/>
            <a:ext cx="6629400"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CE3FD9-29C5-4DE0-8096-994931B7EE7C}" type="datetimeFigureOut">
              <a:rPr lang="en-US" smtClean="0"/>
              <a:pPr/>
              <a:t>12/10/2018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6AFC0E-74D6-4479-8F61-DBB01BD882EB}" type="slidenum">
              <a:rPr lang="en-US" smtClean="0"/>
              <a:pPr/>
              <a:t>‹#›</a:t>
            </a:fld>
            <a:endParaRPr lang="en-US" dirty="0"/>
          </a:p>
        </p:txBody>
      </p:sp>
      <p:sp>
        <p:nvSpPr>
          <p:cNvPr id="2" name="Vertical Title 1"/>
          <p:cNvSpPr>
            <a:spLocks noGrp="1"/>
          </p:cNvSpPr>
          <p:nvPr>
            <p:ph type="title" orient="vert"/>
          </p:nvPr>
        </p:nvSpPr>
        <p:spPr>
          <a:xfrm>
            <a:off x="7239000" y="914401"/>
            <a:ext cx="926980" cy="5029200"/>
          </a:xfrm>
        </p:spPr>
        <p:txBody>
          <a:bodyPr vert="eaVert"/>
          <a:lstStyle/>
          <a:p>
            <a:r>
              <a:rPr lang="en-US" smtClean="0"/>
              <a:t>Click to edit Master title style</a:t>
            </a: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prstClr val="black"/>
                </a:solidFill>
              </a:endParaRPr>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prstClr val="black"/>
                </a:solidFill>
              </a:endParaRPr>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prstClr val="black"/>
                </a:solidFill>
              </a:endParaRPr>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prstClr val="black"/>
                </a:solidFill>
              </a:endParaRPr>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prstClr val="black"/>
                </a:solidFill>
              </a:endParaRPr>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B5F82434-0E44-4BE3-8620-86F9B3766F27}" type="datetimeFigureOut">
              <a:rPr lang="en-US" smtClean="0"/>
              <a:pPr/>
              <a:t>12/10/2018</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solidFill>
                <a:srgbClr val="94C600"/>
              </a:solidFill>
            </a:endParaRP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CB0424C9-BD1A-44DA-B3CD-F512782ED3A1}" type="slidenum">
              <a:rPr lang="en-US" smtClean="0">
                <a:solidFill>
                  <a:srgbClr val="94C600"/>
                </a:solidFill>
              </a:rPr>
              <a:pPr/>
              <a:t>‹#›</a:t>
            </a:fld>
            <a:endParaRPr lang="en-US" dirty="0">
              <a:solidFill>
                <a:srgbClr val="94C600"/>
              </a:solidFill>
            </a:endParaRP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Tree>
    <p:extLst>
      <p:ext uri="{BB962C8B-B14F-4D97-AF65-F5344CB8AC3E}">
        <p14:creationId xmlns:p14="http://schemas.microsoft.com/office/powerpoint/2010/main" val="289752611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F82434-0E44-4BE3-8620-86F9B3766F27}" type="datetimeFigureOut">
              <a:rPr lang="en-US" smtClean="0"/>
              <a:pPr/>
              <a:t>12/10/2018</a:t>
            </a:fld>
            <a:endParaRPr lang="en-US" dirty="0"/>
          </a:p>
        </p:txBody>
      </p:sp>
      <p:sp>
        <p:nvSpPr>
          <p:cNvPr id="5" name="Footer Placeholder 4"/>
          <p:cNvSpPr>
            <a:spLocks noGrp="1"/>
          </p:cNvSpPr>
          <p:nvPr>
            <p:ph type="ftr" sz="quarter" idx="11"/>
          </p:nvPr>
        </p:nvSpPr>
        <p:spPr/>
        <p:txBody>
          <a:bodyPr/>
          <a:lstStyle/>
          <a:p>
            <a:endParaRPr lang="en-US" dirty="0">
              <a:solidFill>
                <a:srgbClr val="94C600"/>
              </a:solidFill>
            </a:endParaRPr>
          </a:p>
        </p:txBody>
      </p:sp>
      <p:sp>
        <p:nvSpPr>
          <p:cNvPr id="6" name="Slide Number Placeholder 5"/>
          <p:cNvSpPr>
            <a:spLocks noGrp="1"/>
          </p:cNvSpPr>
          <p:nvPr>
            <p:ph type="sldNum" sz="quarter" idx="12"/>
          </p:nvPr>
        </p:nvSpPr>
        <p:spPr/>
        <p:txBody>
          <a:bodyPr/>
          <a:lstStyle/>
          <a:p>
            <a:fld id="{CB0424C9-BD1A-44DA-B3CD-F512782ED3A1}" type="slidenum">
              <a:rPr lang="en-US" smtClean="0"/>
              <a:pPr/>
              <a:t>‹#›</a:t>
            </a:fld>
            <a:endParaRPr lang="en-US" dirty="0"/>
          </a:p>
        </p:txBody>
      </p:sp>
    </p:spTree>
    <p:extLst>
      <p:ext uri="{BB962C8B-B14F-4D97-AF65-F5344CB8AC3E}">
        <p14:creationId xmlns:p14="http://schemas.microsoft.com/office/powerpoint/2010/main" val="243274786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F82434-0E44-4BE3-8620-86F9B3766F27}" type="datetimeFigureOut">
              <a:rPr lang="en-US" smtClean="0"/>
              <a:pPr/>
              <a:t>12/10/2018</a:t>
            </a:fld>
            <a:endParaRPr lang="en-US" dirty="0"/>
          </a:p>
        </p:txBody>
      </p:sp>
      <p:sp>
        <p:nvSpPr>
          <p:cNvPr id="5" name="Footer Placeholder 4"/>
          <p:cNvSpPr>
            <a:spLocks noGrp="1"/>
          </p:cNvSpPr>
          <p:nvPr>
            <p:ph type="ftr" sz="quarter" idx="11"/>
          </p:nvPr>
        </p:nvSpPr>
        <p:spPr/>
        <p:txBody>
          <a:bodyPr/>
          <a:lstStyle/>
          <a:p>
            <a:endParaRPr lang="en-US" dirty="0">
              <a:solidFill>
                <a:srgbClr val="94C600"/>
              </a:solidFill>
            </a:endParaRPr>
          </a:p>
        </p:txBody>
      </p:sp>
      <p:sp>
        <p:nvSpPr>
          <p:cNvPr id="6" name="Slide Number Placeholder 5"/>
          <p:cNvSpPr>
            <a:spLocks noGrp="1"/>
          </p:cNvSpPr>
          <p:nvPr>
            <p:ph type="sldNum" sz="quarter" idx="12"/>
          </p:nvPr>
        </p:nvSpPr>
        <p:spPr/>
        <p:txBody>
          <a:bodyPr/>
          <a:lstStyle/>
          <a:p>
            <a:fld id="{CB0424C9-BD1A-44DA-B3CD-F512782ED3A1}" type="slidenum">
              <a:rPr lang="en-US" smtClean="0"/>
              <a:pPr/>
              <a:t>‹#›</a:t>
            </a:fld>
            <a:endParaRPr lang="en-US" dirty="0"/>
          </a:p>
        </p:txBody>
      </p:sp>
    </p:spTree>
    <p:extLst>
      <p:ext uri="{BB962C8B-B14F-4D97-AF65-F5344CB8AC3E}">
        <p14:creationId xmlns:p14="http://schemas.microsoft.com/office/powerpoint/2010/main" val="145666997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B5F82434-0E44-4BE3-8620-86F9B3766F27}" type="datetimeFigureOut">
              <a:rPr lang="en-US" smtClean="0"/>
              <a:pPr/>
              <a:t>12/10/2018</a:t>
            </a:fld>
            <a:endParaRPr lang="en-US" dirty="0"/>
          </a:p>
        </p:txBody>
      </p:sp>
      <p:sp>
        <p:nvSpPr>
          <p:cNvPr id="6" name="Footer Placeholder 5"/>
          <p:cNvSpPr>
            <a:spLocks noGrp="1"/>
          </p:cNvSpPr>
          <p:nvPr>
            <p:ph type="ftr" sz="quarter" idx="11"/>
          </p:nvPr>
        </p:nvSpPr>
        <p:spPr/>
        <p:txBody>
          <a:bodyPr/>
          <a:lstStyle/>
          <a:p>
            <a:endParaRPr lang="en-US" dirty="0">
              <a:solidFill>
                <a:srgbClr val="94C600"/>
              </a:solidFill>
            </a:endParaRPr>
          </a:p>
        </p:txBody>
      </p:sp>
      <p:sp>
        <p:nvSpPr>
          <p:cNvPr id="7" name="Slide Number Placeholder 6"/>
          <p:cNvSpPr>
            <a:spLocks noGrp="1"/>
          </p:cNvSpPr>
          <p:nvPr>
            <p:ph type="sldNum" sz="quarter" idx="12"/>
          </p:nvPr>
        </p:nvSpPr>
        <p:spPr/>
        <p:txBody>
          <a:bodyPr/>
          <a:lstStyle/>
          <a:p>
            <a:fld id="{CB0424C9-BD1A-44DA-B3CD-F512782ED3A1}" type="slidenum">
              <a:rPr lang="en-US" smtClean="0"/>
              <a:pPr/>
              <a:t>‹#›</a:t>
            </a:fld>
            <a:endParaRPr lang="en-US" dirty="0"/>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4629288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5F82434-0E44-4BE3-8620-86F9B3766F27}" type="datetimeFigureOut">
              <a:rPr lang="en-US" smtClean="0"/>
              <a:pPr/>
              <a:t>12/10/2018</a:t>
            </a:fld>
            <a:endParaRPr lang="en-US" dirty="0"/>
          </a:p>
        </p:txBody>
      </p:sp>
      <p:sp>
        <p:nvSpPr>
          <p:cNvPr id="8" name="Footer Placeholder 7"/>
          <p:cNvSpPr>
            <a:spLocks noGrp="1"/>
          </p:cNvSpPr>
          <p:nvPr>
            <p:ph type="ftr" sz="quarter" idx="11"/>
          </p:nvPr>
        </p:nvSpPr>
        <p:spPr/>
        <p:txBody>
          <a:bodyPr/>
          <a:lstStyle/>
          <a:p>
            <a:endParaRPr lang="en-US" dirty="0">
              <a:solidFill>
                <a:srgbClr val="94C600"/>
              </a:solidFill>
            </a:endParaRPr>
          </a:p>
        </p:txBody>
      </p:sp>
      <p:sp>
        <p:nvSpPr>
          <p:cNvPr id="9" name="Slide Number Placeholder 8"/>
          <p:cNvSpPr>
            <a:spLocks noGrp="1"/>
          </p:cNvSpPr>
          <p:nvPr>
            <p:ph type="sldNum" sz="quarter" idx="12"/>
          </p:nvPr>
        </p:nvSpPr>
        <p:spPr/>
        <p:txBody>
          <a:bodyPr/>
          <a:lstStyle/>
          <a:p>
            <a:fld id="{CB0424C9-BD1A-44DA-B3CD-F512782ED3A1}" type="slidenum">
              <a:rPr lang="en-US" smtClean="0"/>
              <a:pPr/>
              <a:t>‹#›</a:t>
            </a:fld>
            <a:endParaRPr lang="en-US" dirty="0"/>
          </a:p>
        </p:txBody>
      </p:sp>
    </p:spTree>
    <p:extLst>
      <p:ext uri="{BB962C8B-B14F-4D97-AF65-F5344CB8AC3E}">
        <p14:creationId xmlns:p14="http://schemas.microsoft.com/office/powerpoint/2010/main" val="215042239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5F82434-0E44-4BE3-8620-86F9B3766F27}" type="datetimeFigureOut">
              <a:rPr lang="en-US" smtClean="0"/>
              <a:pPr/>
              <a:t>12/10/2018</a:t>
            </a:fld>
            <a:endParaRPr lang="en-US" dirty="0"/>
          </a:p>
        </p:txBody>
      </p:sp>
      <p:sp>
        <p:nvSpPr>
          <p:cNvPr id="4" name="Footer Placeholder 3"/>
          <p:cNvSpPr>
            <a:spLocks noGrp="1"/>
          </p:cNvSpPr>
          <p:nvPr>
            <p:ph type="ftr" sz="quarter" idx="11"/>
          </p:nvPr>
        </p:nvSpPr>
        <p:spPr/>
        <p:txBody>
          <a:bodyPr/>
          <a:lstStyle/>
          <a:p>
            <a:endParaRPr lang="en-US" dirty="0">
              <a:solidFill>
                <a:srgbClr val="94C600"/>
              </a:solidFill>
            </a:endParaRPr>
          </a:p>
        </p:txBody>
      </p:sp>
      <p:sp>
        <p:nvSpPr>
          <p:cNvPr id="5" name="Slide Number Placeholder 4"/>
          <p:cNvSpPr>
            <a:spLocks noGrp="1"/>
          </p:cNvSpPr>
          <p:nvPr>
            <p:ph type="sldNum" sz="quarter" idx="12"/>
          </p:nvPr>
        </p:nvSpPr>
        <p:spPr/>
        <p:txBody>
          <a:bodyPr/>
          <a:lstStyle/>
          <a:p>
            <a:fld id="{CB0424C9-BD1A-44DA-B3CD-F512782ED3A1}" type="slidenum">
              <a:rPr lang="en-US" smtClean="0"/>
              <a:pPr/>
              <a:t>‹#›</a:t>
            </a:fld>
            <a:endParaRPr lang="en-US" dirty="0"/>
          </a:p>
        </p:txBody>
      </p:sp>
    </p:spTree>
    <p:extLst>
      <p:ext uri="{BB962C8B-B14F-4D97-AF65-F5344CB8AC3E}">
        <p14:creationId xmlns:p14="http://schemas.microsoft.com/office/powerpoint/2010/main" val="353382606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F82434-0E44-4BE3-8620-86F9B3766F27}" type="datetimeFigureOut">
              <a:rPr lang="en-US" smtClean="0"/>
              <a:pPr/>
              <a:t>12/10/2018</a:t>
            </a:fld>
            <a:endParaRPr lang="en-US" dirty="0"/>
          </a:p>
        </p:txBody>
      </p:sp>
      <p:sp>
        <p:nvSpPr>
          <p:cNvPr id="3" name="Footer Placeholder 2"/>
          <p:cNvSpPr>
            <a:spLocks noGrp="1"/>
          </p:cNvSpPr>
          <p:nvPr>
            <p:ph type="ftr" sz="quarter" idx="11"/>
          </p:nvPr>
        </p:nvSpPr>
        <p:spPr/>
        <p:txBody>
          <a:bodyPr/>
          <a:lstStyle/>
          <a:p>
            <a:endParaRPr lang="en-US" dirty="0">
              <a:solidFill>
                <a:srgbClr val="94C600"/>
              </a:solidFill>
            </a:endParaRPr>
          </a:p>
        </p:txBody>
      </p:sp>
      <p:sp>
        <p:nvSpPr>
          <p:cNvPr id="4" name="Slide Number Placeholder 3"/>
          <p:cNvSpPr>
            <a:spLocks noGrp="1"/>
          </p:cNvSpPr>
          <p:nvPr>
            <p:ph type="sldNum" sz="quarter" idx="12"/>
          </p:nvPr>
        </p:nvSpPr>
        <p:spPr/>
        <p:txBody>
          <a:bodyPr/>
          <a:lstStyle/>
          <a:p>
            <a:fld id="{CB0424C9-BD1A-44DA-B3CD-F512782ED3A1}" type="slidenum">
              <a:rPr lang="en-US" smtClean="0"/>
              <a:pPr/>
              <a:t>‹#›</a:t>
            </a:fld>
            <a:endParaRPr lang="en-US" dirty="0"/>
          </a:p>
        </p:txBody>
      </p:sp>
    </p:spTree>
    <p:extLst>
      <p:ext uri="{BB962C8B-B14F-4D97-AF65-F5344CB8AC3E}">
        <p14:creationId xmlns:p14="http://schemas.microsoft.com/office/powerpoint/2010/main" val="1721356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53CE3FD9-29C5-4DE0-8096-994931B7EE7C}" type="datetimeFigureOut">
              <a:rPr lang="en-US" smtClean="0"/>
              <a:pPr/>
              <a:t>12/10/2018</a:t>
            </a:fld>
            <a:endParaRPr lang="en-US" dirty="0"/>
          </a:p>
        </p:txBody>
      </p:sp>
      <p:sp>
        <p:nvSpPr>
          <p:cNvPr id="91" name="Footer Placeholder 90"/>
          <p:cNvSpPr>
            <a:spLocks noGrp="1"/>
          </p:cNvSpPr>
          <p:nvPr>
            <p:ph type="ftr" sz="quarter" idx="11"/>
          </p:nvPr>
        </p:nvSpPr>
        <p:spPr/>
        <p:txBody>
          <a:bodyPr/>
          <a:lstStyle/>
          <a:p>
            <a:endParaRPr lang="en-US" dirty="0"/>
          </a:p>
        </p:txBody>
      </p:sp>
      <p:sp>
        <p:nvSpPr>
          <p:cNvPr id="92" name="Slide Number Placeholder 91"/>
          <p:cNvSpPr>
            <a:spLocks noGrp="1"/>
          </p:cNvSpPr>
          <p:nvPr>
            <p:ph type="sldNum" sz="quarter" idx="12"/>
          </p:nvPr>
        </p:nvSpPr>
        <p:spPr/>
        <p:txBody>
          <a:bodyPr/>
          <a:lstStyle/>
          <a:p>
            <a:fld id="{B16AFC0E-74D6-4479-8F61-DBB01BD882E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prstClr val="black"/>
                </a:solidFill>
              </a:endParaRPr>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prstClr val="black"/>
                </a:solidFill>
              </a:endParaRPr>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prstClr val="black"/>
                </a:solidFill>
              </a:endParaRPr>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prstClr val="black"/>
                </a:solidFill>
              </a:endParaRPr>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prstClr val="black"/>
                </a:solidFill>
              </a:endParaRPr>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 name="Date Placeholder 4"/>
          <p:cNvSpPr>
            <a:spLocks noGrp="1"/>
          </p:cNvSpPr>
          <p:nvPr>
            <p:ph type="dt" sz="half" idx="10"/>
          </p:nvPr>
        </p:nvSpPr>
        <p:spPr/>
        <p:txBody>
          <a:bodyPr/>
          <a:lstStyle/>
          <a:p>
            <a:fld id="{B5F82434-0E44-4BE3-8620-86F9B3766F27}" type="datetimeFigureOut">
              <a:rPr lang="en-US" smtClean="0"/>
              <a:pPr/>
              <a:t>12/10/2018</a:t>
            </a:fld>
            <a:endParaRPr lang="en-US" dirty="0"/>
          </a:p>
        </p:txBody>
      </p:sp>
      <p:sp>
        <p:nvSpPr>
          <p:cNvPr id="7" name="Slide Number Placeholder 6"/>
          <p:cNvSpPr>
            <a:spLocks noGrp="1"/>
          </p:cNvSpPr>
          <p:nvPr>
            <p:ph type="sldNum" sz="quarter" idx="12"/>
          </p:nvPr>
        </p:nvSpPr>
        <p:spPr/>
        <p:txBody>
          <a:bodyPr/>
          <a:lstStyle/>
          <a:p>
            <a:fld id="{CB0424C9-BD1A-44DA-B3CD-F512782ED3A1}" type="slidenum">
              <a:rPr lang="en-US" smtClean="0"/>
              <a:pPr/>
              <a:t>‹#›</a:t>
            </a:fld>
            <a:endParaRPr lang="en-US" dirty="0"/>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solidFill>
                <a:srgbClr val="94C600"/>
              </a:solidFill>
            </a:endParaRP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36951524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prstClr val="black"/>
                </a:solidFill>
              </a:endParaRPr>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prstClr val="black"/>
                </a:solidFill>
              </a:endParaRPr>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prstClr val="black"/>
                </a:solidFill>
              </a:endParaRPr>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prstClr val="black"/>
                </a:solidFill>
              </a:endParaRPr>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prstClr val="black"/>
                </a:solidFill>
              </a:endParaRPr>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F82434-0E44-4BE3-8620-86F9B3766F27}" type="datetimeFigureOut">
              <a:rPr lang="en-US" smtClean="0"/>
              <a:pPr/>
              <a:t>12/10/2018</a:t>
            </a:fld>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solidFill>
                <a:srgbClr val="94C600"/>
              </a:solidFill>
            </a:endParaRPr>
          </a:p>
        </p:txBody>
      </p:sp>
      <p:sp>
        <p:nvSpPr>
          <p:cNvPr id="7" name="Slide Number Placeholder 6"/>
          <p:cNvSpPr>
            <a:spLocks noGrp="1"/>
          </p:cNvSpPr>
          <p:nvPr>
            <p:ph type="sldNum" sz="quarter" idx="12"/>
          </p:nvPr>
        </p:nvSpPr>
        <p:spPr/>
        <p:txBody>
          <a:bodyPr/>
          <a:lstStyle/>
          <a:p>
            <a:fld id="{CB0424C9-BD1A-44DA-B3CD-F512782ED3A1}" type="slidenum">
              <a:rPr lang="en-US" smtClean="0"/>
              <a:pPr/>
              <a:t>‹#›</a:t>
            </a:fld>
            <a:endParaRPr lang="en-US" dirty="0"/>
          </a:p>
        </p:txBody>
      </p:sp>
    </p:spTree>
    <p:extLst>
      <p:ext uri="{BB962C8B-B14F-4D97-AF65-F5344CB8AC3E}">
        <p14:creationId xmlns:p14="http://schemas.microsoft.com/office/powerpoint/2010/main" val="372253863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F82434-0E44-4BE3-8620-86F9B3766F27}" type="datetimeFigureOut">
              <a:rPr lang="en-US" smtClean="0"/>
              <a:pPr/>
              <a:t>12/10/2018</a:t>
            </a:fld>
            <a:endParaRPr lang="en-US" dirty="0"/>
          </a:p>
        </p:txBody>
      </p:sp>
      <p:sp>
        <p:nvSpPr>
          <p:cNvPr id="5" name="Footer Placeholder 4"/>
          <p:cNvSpPr>
            <a:spLocks noGrp="1"/>
          </p:cNvSpPr>
          <p:nvPr>
            <p:ph type="ftr" sz="quarter" idx="11"/>
          </p:nvPr>
        </p:nvSpPr>
        <p:spPr/>
        <p:txBody>
          <a:bodyPr/>
          <a:lstStyle/>
          <a:p>
            <a:endParaRPr lang="en-US" dirty="0">
              <a:solidFill>
                <a:srgbClr val="94C600"/>
              </a:solidFill>
            </a:endParaRPr>
          </a:p>
        </p:txBody>
      </p:sp>
      <p:sp>
        <p:nvSpPr>
          <p:cNvPr id="6" name="Slide Number Placeholder 5"/>
          <p:cNvSpPr>
            <a:spLocks noGrp="1"/>
          </p:cNvSpPr>
          <p:nvPr>
            <p:ph type="sldNum" sz="quarter" idx="12"/>
          </p:nvPr>
        </p:nvSpPr>
        <p:spPr/>
        <p:txBody>
          <a:bodyPr/>
          <a:lstStyle/>
          <a:p>
            <a:fld id="{CB0424C9-BD1A-44DA-B3CD-F512782ED3A1}" type="slidenum">
              <a:rPr lang="en-US" smtClean="0"/>
              <a:pPr/>
              <a:t>‹#›</a:t>
            </a:fld>
            <a:endParaRPr lang="en-US" dirty="0"/>
          </a:p>
        </p:txBody>
      </p:sp>
    </p:spTree>
    <p:extLst>
      <p:ext uri="{BB962C8B-B14F-4D97-AF65-F5344CB8AC3E}">
        <p14:creationId xmlns:p14="http://schemas.microsoft.com/office/powerpoint/2010/main" val="195063721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F82434-0E44-4BE3-8620-86F9B3766F27}" type="datetimeFigureOut">
              <a:rPr lang="en-US" smtClean="0"/>
              <a:pPr/>
              <a:t>12/10/2018</a:t>
            </a:fld>
            <a:endParaRPr lang="en-US" dirty="0"/>
          </a:p>
        </p:txBody>
      </p:sp>
      <p:sp>
        <p:nvSpPr>
          <p:cNvPr id="5" name="Footer Placeholder 4"/>
          <p:cNvSpPr>
            <a:spLocks noGrp="1"/>
          </p:cNvSpPr>
          <p:nvPr>
            <p:ph type="ftr" sz="quarter" idx="11"/>
          </p:nvPr>
        </p:nvSpPr>
        <p:spPr/>
        <p:txBody>
          <a:bodyPr/>
          <a:lstStyle/>
          <a:p>
            <a:endParaRPr lang="en-US" dirty="0">
              <a:solidFill>
                <a:srgbClr val="94C600"/>
              </a:solidFill>
            </a:endParaRPr>
          </a:p>
        </p:txBody>
      </p:sp>
      <p:sp>
        <p:nvSpPr>
          <p:cNvPr id="6" name="Slide Number Placeholder 5"/>
          <p:cNvSpPr>
            <a:spLocks noGrp="1"/>
          </p:cNvSpPr>
          <p:nvPr>
            <p:ph type="sldNum" sz="quarter" idx="12"/>
          </p:nvPr>
        </p:nvSpPr>
        <p:spPr/>
        <p:txBody>
          <a:bodyPr/>
          <a:lstStyle/>
          <a:p>
            <a:fld id="{CB0424C9-BD1A-44DA-B3CD-F512782ED3A1}" type="slidenum">
              <a:rPr lang="en-US" smtClean="0"/>
              <a:pPr/>
              <a:t>‹#›</a:t>
            </a:fld>
            <a:endParaRPr lang="en-US" dirty="0"/>
          </a:p>
        </p:txBody>
      </p:sp>
    </p:spTree>
    <p:extLst>
      <p:ext uri="{BB962C8B-B14F-4D97-AF65-F5344CB8AC3E}">
        <p14:creationId xmlns:p14="http://schemas.microsoft.com/office/powerpoint/2010/main" val="307405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CE3FD9-29C5-4DE0-8096-994931B7EE7C}" type="datetimeFigureOut">
              <a:rPr lang="en-US" smtClean="0"/>
              <a:pPr/>
              <a:t>12/10/2018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16AFC0E-74D6-4479-8F61-DBB01BD882E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CE3FD9-29C5-4DE0-8096-994931B7EE7C}" type="datetimeFigureOut">
              <a:rPr lang="en-US" smtClean="0"/>
              <a:pPr/>
              <a:t>12/10/2018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16AFC0E-74D6-4479-8F61-DBB01BD882E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CE3FD9-29C5-4DE0-8096-994931B7EE7C}" type="datetimeFigureOut">
              <a:rPr lang="en-US" smtClean="0"/>
              <a:pPr/>
              <a:t>12/10/2018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16AFC0E-74D6-4479-8F61-DBB01BD882E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CE3FD9-29C5-4DE0-8096-994931B7EE7C}" type="datetimeFigureOut">
              <a:rPr lang="en-US" smtClean="0"/>
              <a:pPr/>
              <a:t>12/10/2018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16AFC0E-74D6-4479-8F61-DBB01BD882E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3CE3FD9-29C5-4DE0-8096-994931B7EE7C}" type="datetimeFigureOut">
              <a:rPr lang="en-US" smtClean="0"/>
              <a:pPr/>
              <a:t>12/10/2018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16AFC0E-74D6-4479-8F61-DBB01BD882EB}" type="slidenum">
              <a:rPr lang="en-US" smtClean="0"/>
              <a:pPr/>
              <a:t>‹#›</a:t>
            </a:fld>
            <a:endParaRPr lang="en-US" dirty="0"/>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5" name="Date Placeholder 4"/>
          <p:cNvSpPr>
            <a:spLocks noGrp="1"/>
          </p:cNvSpPr>
          <p:nvPr>
            <p:ph type="dt" sz="half" idx="10"/>
          </p:nvPr>
        </p:nvSpPr>
        <p:spPr/>
        <p:txBody>
          <a:bodyPr/>
          <a:lstStyle/>
          <a:p>
            <a:fld id="{53CE3FD9-29C5-4DE0-8096-994931B7EE7C}" type="datetimeFigureOut">
              <a:rPr lang="en-US" smtClean="0"/>
              <a:pPr/>
              <a:t>12/10/2018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16AFC0E-74D6-4479-8F61-DBB01BD882EB}" type="slidenum">
              <a:rPr lang="en-US" smtClean="0"/>
              <a:pPr/>
              <a:t>‹#›</a:t>
            </a:fld>
            <a:endParaRPr lang="en-US" dirty="0"/>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53CE3FD9-29C5-4DE0-8096-994931B7EE7C}" type="datetimeFigureOut">
              <a:rPr lang="en-US" smtClean="0"/>
              <a:pPr/>
              <a:t>12/10/2018</a:t>
            </a:fld>
            <a:endParaRPr lang="en-US" dirty="0"/>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B16AFC0E-74D6-4479-8F61-DBB01BD882EB}"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8" name="Rectangle 7"/>
          <p:cNvSpPr/>
          <p:nvPr/>
        </p:nvSpPr>
        <p:spPr bwMode="hidden">
          <a:xfrm>
            <a:off x="0" y="1335973"/>
            <a:ext cx="9144000" cy="55220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457200" y="2019301"/>
            <a:ext cx="8229600" cy="41173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981325" y="273180"/>
            <a:ext cx="3181350" cy="292100"/>
          </a:xfrm>
          <a:prstGeom prst="rect">
            <a:avLst/>
          </a:prstGeom>
        </p:spPr>
        <p:txBody>
          <a:bodyPr vert="horz" lIns="91440" tIns="45720" rIns="91440" bIns="45720" rtlCol="0" anchor="ctr">
            <a:noAutofit/>
          </a:bodyPr>
          <a:lstStyle>
            <a:lvl1pPr algn="ctr">
              <a:defRPr sz="1200" b="0" cap="all" spc="300" baseline="0">
                <a:solidFill>
                  <a:schemeClr val="tx1"/>
                </a:solidFill>
              </a:defRPr>
            </a:lvl1pPr>
          </a:lstStyle>
          <a:p>
            <a:fld id="{53CE3FD9-29C5-4DE0-8096-994931B7EE7C}" type="datetimeFigureOut">
              <a:rPr lang="en-US" smtClean="0"/>
              <a:pPr/>
              <a:t>12/10/2018</a:t>
            </a:fld>
            <a:endParaRPr lang="en-US" dirty="0"/>
          </a:p>
        </p:txBody>
      </p:sp>
      <p:sp>
        <p:nvSpPr>
          <p:cNvPr id="5" name="Footer Placeholder 4"/>
          <p:cNvSpPr>
            <a:spLocks noGrp="1"/>
          </p:cNvSpPr>
          <p:nvPr>
            <p:ph type="ftr" sz="quarter" idx="3"/>
          </p:nvPr>
        </p:nvSpPr>
        <p:spPr>
          <a:xfrm>
            <a:off x="1447800" y="6486525"/>
            <a:ext cx="6248400" cy="292100"/>
          </a:xfrm>
          <a:prstGeom prst="rect">
            <a:avLst/>
          </a:prstGeom>
        </p:spPr>
        <p:txBody>
          <a:bodyPr vert="horz" lIns="91440" tIns="45720" rIns="91440" bIns="45720" rtlCol="0" anchor="ctr">
            <a:normAutofit/>
          </a:bodyPr>
          <a:lstStyle>
            <a:lvl1pPr algn="ctr">
              <a:defRPr sz="1100" b="0" cap="all" spc="300" baseline="0">
                <a:solidFill>
                  <a:schemeClr val="tx1"/>
                </a:solidFill>
              </a:defRPr>
            </a:lvl1pPr>
          </a:lstStyle>
          <a:p>
            <a:endParaRPr lang="en-US" dirty="0"/>
          </a:p>
        </p:txBody>
      </p:sp>
      <p:sp>
        <p:nvSpPr>
          <p:cNvPr id="6" name="Slide Number Placeholder 5"/>
          <p:cNvSpPr>
            <a:spLocks noGrp="1"/>
          </p:cNvSpPr>
          <p:nvPr>
            <p:ph type="sldNum" sz="quarter" idx="4"/>
          </p:nvPr>
        </p:nvSpPr>
        <p:spPr>
          <a:xfrm>
            <a:off x="4038600" y="6172200"/>
            <a:ext cx="1066800" cy="304800"/>
          </a:xfrm>
          <a:prstGeom prst="rect">
            <a:avLst/>
          </a:prstGeom>
          <a:ln>
            <a:noFill/>
          </a:ln>
        </p:spPr>
        <p:txBody>
          <a:bodyPr vert="horz" lIns="0" tIns="0" rIns="0" bIns="0" rtlCol="0" anchor="ctr">
            <a:normAutofit/>
          </a:bodyPr>
          <a:lstStyle>
            <a:lvl1pPr algn="ctr">
              <a:defRPr sz="1200" b="1">
                <a:solidFill>
                  <a:schemeClr val="tx1"/>
                </a:solidFill>
              </a:defRPr>
            </a:lvl1pPr>
          </a:lstStyle>
          <a:p>
            <a:fld id="{B16AFC0E-74D6-4479-8F61-DBB01BD882EB}" type="slidenum">
              <a:rPr lang="en-US" smtClean="0"/>
              <a:pPr/>
              <a:t>‹#›</a:t>
            </a:fld>
            <a:endParaRPr lang="en-US" dirty="0"/>
          </a:p>
        </p:txBody>
      </p:sp>
      <p:cxnSp>
        <p:nvCxnSpPr>
          <p:cNvPr id="10" name="Straight Connector 9"/>
          <p:cNvCxnSpPr/>
          <p:nvPr/>
        </p:nvCxnSpPr>
        <p:spPr>
          <a:xfrm>
            <a:off x="0" y="1331436"/>
            <a:ext cx="9144000" cy="1588"/>
          </a:xfrm>
          <a:prstGeom prst="line">
            <a:avLst/>
          </a:prstGeom>
          <a:ln w="12700">
            <a:solidFill>
              <a:schemeClr val="tx2">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2514600" y="975360"/>
            <a:ext cx="4114800" cy="70104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r>
              <a:rPr lang="en-US" smtClean="0"/>
              <a:t>Click to edit Master title style</a:t>
            </a:r>
            <a:endParaRPr lang="en-US" dirty="0"/>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ts val="400"/>
        </a:spcBef>
        <a:buNone/>
        <a:defRPr sz="1800" b="1" kern="1200" cap="all" spc="0" baseline="0">
          <a:solidFill>
            <a:schemeClr val="bg1">
              <a:lumMod val="75000"/>
              <a:lumOff val="25000"/>
            </a:schemeClr>
          </a:solidFill>
          <a:effectLst/>
          <a:latin typeface="+mj-lt"/>
          <a:ea typeface="+mj-ea"/>
          <a:cs typeface="Tunga" pitchFamily="2"/>
        </a:defRPr>
      </a:lvl1pPr>
    </p:titleStyle>
    <p:bodyStyle>
      <a:lvl1pPr marL="0" indent="0" algn="ctr" defTabSz="914400" rtl="0" eaLnBrk="1" latinLnBrk="0" hangingPunct="1">
        <a:lnSpc>
          <a:spcPct val="100000"/>
        </a:lnSpc>
        <a:spcBef>
          <a:spcPts val="600"/>
        </a:spcBef>
        <a:spcAft>
          <a:spcPts val="0"/>
        </a:spcAft>
        <a:buClr>
          <a:schemeClr val="accent1"/>
        </a:buClr>
        <a:buFontTx/>
        <a:buNone/>
        <a:defRPr sz="2000" b="0" i="0" kern="1200" cap="none" spc="30" baseline="0">
          <a:solidFill>
            <a:schemeClr val="tx1"/>
          </a:solidFill>
          <a:latin typeface="+mn-lt"/>
          <a:ea typeface="+mn-ea"/>
          <a:cs typeface="Tahoma" pitchFamily="34" charset="0"/>
        </a:defRPr>
      </a:lvl1pPr>
      <a:lvl2pPr marL="0" indent="0" algn="ctr" defTabSz="914400" rtl="0" eaLnBrk="1" latinLnBrk="0" hangingPunct="1">
        <a:lnSpc>
          <a:spcPct val="100000"/>
        </a:lnSpc>
        <a:spcBef>
          <a:spcPts val="1200"/>
        </a:spcBef>
        <a:buClr>
          <a:schemeClr val="accent1"/>
        </a:buClr>
        <a:buFontTx/>
        <a:buNone/>
        <a:defRPr sz="1800" kern="1200">
          <a:solidFill>
            <a:schemeClr val="tx2"/>
          </a:solidFill>
          <a:latin typeface="+mn-lt"/>
          <a:ea typeface="+mn-ea"/>
          <a:cs typeface="Tahoma" pitchFamily="34" charset="0"/>
        </a:defRPr>
      </a:lvl2pPr>
      <a:lvl3pPr marL="0" indent="0" algn="ctr" defTabSz="914400" rtl="0" eaLnBrk="1" latinLnBrk="0" hangingPunct="1">
        <a:lnSpc>
          <a:spcPct val="100000"/>
        </a:lnSpc>
        <a:spcBef>
          <a:spcPts val="1200"/>
        </a:spcBef>
        <a:buClr>
          <a:schemeClr val="accent1"/>
        </a:buClr>
        <a:buFontTx/>
        <a:buNone/>
        <a:defRPr sz="1600" kern="1200">
          <a:solidFill>
            <a:schemeClr val="tx1"/>
          </a:solidFill>
          <a:latin typeface="+mn-lt"/>
          <a:ea typeface="+mn-ea"/>
          <a:cs typeface="Tahoma" pitchFamily="34" charset="0"/>
        </a:defRPr>
      </a:lvl3pPr>
      <a:lvl4pPr marL="0" indent="0" algn="ctr" defTabSz="914400" rtl="0" eaLnBrk="1" latinLnBrk="0" hangingPunct="1">
        <a:lnSpc>
          <a:spcPct val="100000"/>
        </a:lnSpc>
        <a:spcBef>
          <a:spcPts val="1200"/>
        </a:spcBef>
        <a:buClr>
          <a:schemeClr val="accent1"/>
        </a:buClr>
        <a:buFontTx/>
        <a:buNone/>
        <a:defRPr sz="1400" kern="1200">
          <a:solidFill>
            <a:schemeClr val="tx2"/>
          </a:solidFill>
          <a:latin typeface="+mn-lt"/>
          <a:ea typeface="+mn-ea"/>
          <a:cs typeface="Tahoma" pitchFamily="34" charset="0"/>
        </a:defRPr>
      </a:lvl4pPr>
      <a:lvl5pPr marL="0" indent="0" algn="ctr" defTabSz="914400" rtl="0" eaLnBrk="1" latinLnBrk="0" hangingPunct="1">
        <a:lnSpc>
          <a:spcPct val="100000"/>
        </a:lnSpc>
        <a:spcBef>
          <a:spcPts val="1200"/>
        </a:spcBef>
        <a:buClr>
          <a:schemeClr val="accent1"/>
        </a:buClr>
        <a:buFontTx/>
        <a:buNone/>
        <a:defRPr sz="1400" kern="1200" baseline="0">
          <a:solidFill>
            <a:schemeClr val="tx1"/>
          </a:solidFill>
          <a:latin typeface="+mn-lt"/>
          <a:ea typeface="+mn-ea"/>
          <a:cs typeface="Tahoma" pitchFamily="34" charset="0"/>
        </a:defRPr>
      </a:lvl5pPr>
      <a:lvl6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6pPr>
      <a:lvl7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7pPr>
      <a:lvl8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8pPr>
      <a:lvl9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prstClr val="black"/>
                </a:solidFill>
              </a:endParaRPr>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prstClr val="black"/>
                </a:solidFill>
              </a:endParaRPr>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prstClr val="black"/>
                </a:solidFill>
              </a:endParaRPr>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prstClr val="black"/>
                </a:solidFill>
              </a:endParaRPr>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prstClr val="black"/>
                </a:solidFill>
              </a:endParaRPr>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B5F82434-0E44-4BE3-8620-86F9B3766F27}" type="datetimeFigureOut">
              <a:rPr lang="en-US" smtClean="0"/>
              <a:pPr/>
              <a:t>12/10/2018</a:t>
            </a:fld>
            <a:endParaRPr lang="en-US" dirty="0"/>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solidFill>
                <a:srgbClr val="94C600"/>
              </a:solidFill>
            </a:endParaRP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CB0424C9-BD1A-44DA-B3CD-F512782ED3A1}" type="slidenum">
              <a:rPr lang="en-US" smtClean="0"/>
              <a:pPr/>
              <a:t>‹#›</a:t>
            </a:fld>
            <a:endParaRPr lang="en-US" dirty="0"/>
          </a:p>
        </p:txBody>
      </p:sp>
    </p:spTree>
    <p:extLst>
      <p:ext uri="{BB962C8B-B14F-4D97-AF65-F5344CB8AC3E}">
        <p14:creationId xmlns:p14="http://schemas.microsoft.com/office/powerpoint/2010/main" val="231028944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media1.wav"/><Relationship Id="rId2" Type="http://schemas.microsoft.com/office/2007/relationships/media" Target="../media/media1.wav"/><Relationship Id="rId1" Type="http://schemas.openxmlformats.org/officeDocument/2006/relationships/themeOverride" Target="../theme/themeOverride1.xml"/><Relationship Id="rId5" Type="http://schemas.openxmlformats.org/officeDocument/2006/relationships/image" Target="../media/image3.png"/><Relationship Id="rId4"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4.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5.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6.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themeOverride" Target="../theme/themeOverr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audio" Target="../media/media2.wav"/><Relationship Id="rId2" Type="http://schemas.microsoft.com/office/2007/relationships/media" Target="../media/media2.wav"/><Relationship Id="rId1" Type="http://schemas.openxmlformats.org/officeDocument/2006/relationships/themeOverride" Target="../theme/themeOverride3.xml"/><Relationship Id="rId6" Type="http://schemas.openxmlformats.org/officeDocument/2006/relationships/image" Target="../media/image4.png"/><Relationship Id="rId5" Type="http://schemas.openxmlformats.org/officeDocument/2006/relationships/notesSlide" Target="../notesSlides/notesSlide1.xml"/><Relationship Id="rId4"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29489"/>
            <a:ext cx="7776864" cy="3975576"/>
          </a:xfrm>
        </p:spPr>
        <p:txBody>
          <a:bodyPr>
            <a:noAutofit/>
          </a:bodyPr>
          <a:lstStyle/>
          <a:p>
            <a:pPr lvl="0" algn="ctr">
              <a:buClr>
                <a:srgbClr val="94C600"/>
              </a:buClr>
            </a:pPr>
            <a:endParaRPr lang="en-US" sz="6000" cap="all" dirty="0" smtClean="0">
              <a:solidFill>
                <a:srgbClr val="333333"/>
              </a:solidFill>
              <a:latin typeface="Bernard MT Condensed"/>
              <a:cs typeface="Times New Roman"/>
            </a:endParaRPr>
          </a:p>
          <a:p>
            <a:pPr marL="68580" indent="0" algn="ctr" rtl="1">
              <a:buNone/>
            </a:pPr>
            <a:r>
              <a:rPr lang="ar-SA" sz="6600" b="1" cap="all" dirty="0" smtClean="0">
                <a:solidFill>
                  <a:schemeClr val="accent1">
                    <a:lumMod val="75000"/>
                  </a:schemeClr>
                </a:solidFill>
                <a:latin typeface="Times New Roman"/>
                <a:ea typeface="Times New Roman"/>
                <a:cs typeface="PT Bold Broken"/>
              </a:rPr>
              <a:t>خصوصية </a:t>
            </a:r>
            <a:r>
              <a:rPr lang="ar-SA" sz="6600" b="1" cap="all" dirty="0">
                <a:solidFill>
                  <a:schemeClr val="accent1">
                    <a:lumMod val="75000"/>
                  </a:schemeClr>
                </a:solidFill>
                <a:latin typeface="Times New Roman"/>
                <a:ea typeface="Times New Roman"/>
                <a:cs typeface="PT Bold Broken"/>
              </a:rPr>
              <a:t>العمل </a:t>
            </a:r>
            <a:r>
              <a:rPr lang="ar-SA" sz="6600" b="1" cap="all" dirty="0" smtClean="0">
                <a:solidFill>
                  <a:schemeClr val="accent1">
                    <a:lumMod val="75000"/>
                  </a:schemeClr>
                </a:solidFill>
                <a:latin typeface="Times New Roman"/>
                <a:ea typeface="Times New Roman"/>
                <a:cs typeface="PT Bold Broken"/>
              </a:rPr>
              <a:t>المصرفي</a:t>
            </a:r>
            <a:r>
              <a:rPr lang="en-US" sz="6000" cap="all" dirty="0">
                <a:solidFill>
                  <a:schemeClr val="accent1">
                    <a:lumMod val="75000"/>
                  </a:schemeClr>
                </a:solidFill>
                <a:latin typeface="Times New Roman"/>
                <a:ea typeface="Times New Roman"/>
                <a:cs typeface="Traditional Arabic"/>
              </a:rPr>
              <a:t/>
            </a:r>
            <a:br>
              <a:rPr lang="en-US" sz="6000" cap="all" dirty="0">
                <a:solidFill>
                  <a:schemeClr val="accent1">
                    <a:lumMod val="75000"/>
                  </a:schemeClr>
                </a:solidFill>
                <a:latin typeface="Times New Roman"/>
                <a:ea typeface="Times New Roman"/>
                <a:cs typeface="Traditional Arabic"/>
              </a:rPr>
            </a:br>
            <a:r>
              <a:rPr lang="en-US" sz="5400" cap="all" dirty="0" smtClean="0">
                <a:solidFill>
                  <a:schemeClr val="accent1">
                    <a:lumMod val="75000"/>
                  </a:schemeClr>
                </a:solidFill>
                <a:latin typeface="Times New Roman"/>
                <a:ea typeface="Times New Roman"/>
                <a:cs typeface="Traditional Arabic"/>
              </a:rPr>
              <a:t>  </a:t>
            </a:r>
            <a:r>
              <a:rPr lang="en-US" sz="5400" cap="all" dirty="0">
                <a:solidFill>
                  <a:schemeClr val="accent1">
                    <a:lumMod val="75000"/>
                  </a:schemeClr>
                </a:solidFill>
                <a:latin typeface="Bernard MT Condensed"/>
                <a:ea typeface="Times New Roman"/>
                <a:cs typeface="Times New Roman"/>
              </a:rPr>
              <a:t>Privacy  of</a:t>
            </a:r>
            <a:br>
              <a:rPr lang="en-US" sz="5400" cap="all" dirty="0">
                <a:solidFill>
                  <a:schemeClr val="accent1">
                    <a:lumMod val="75000"/>
                  </a:schemeClr>
                </a:solidFill>
                <a:latin typeface="Bernard MT Condensed"/>
                <a:ea typeface="Times New Roman"/>
                <a:cs typeface="Times New Roman"/>
              </a:rPr>
            </a:br>
            <a:r>
              <a:rPr lang="en-US" sz="5400" cap="all" dirty="0">
                <a:solidFill>
                  <a:schemeClr val="accent1">
                    <a:lumMod val="75000"/>
                  </a:schemeClr>
                </a:solidFill>
                <a:latin typeface="Bernard MT Condensed"/>
                <a:ea typeface="Times New Roman"/>
                <a:cs typeface="Times New Roman"/>
              </a:rPr>
              <a:t> Banking </a:t>
            </a:r>
            <a:r>
              <a:rPr lang="en-US" sz="5400" cap="all" dirty="0" smtClean="0">
                <a:solidFill>
                  <a:schemeClr val="accent1">
                    <a:lumMod val="75000"/>
                  </a:schemeClr>
                </a:solidFill>
                <a:latin typeface="Bernard MT Condensed"/>
                <a:ea typeface="Times New Roman"/>
                <a:cs typeface="Times New Roman"/>
              </a:rPr>
              <a:t>Business</a:t>
            </a:r>
          </a:p>
        </p:txBody>
      </p:sp>
      <p:sp>
        <p:nvSpPr>
          <p:cNvPr id="4" name="Title 1"/>
          <p:cNvSpPr txBox="1">
            <a:spLocks/>
          </p:cNvSpPr>
          <p:nvPr/>
        </p:nvSpPr>
        <p:spPr>
          <a:xfrm>
            <a:off x="2195736" y="4149080"/>
            <a:ext cx="4824536" cy="2132856"/>
          </a:xfrm>
          <a:prstGeom prst="rect">
            <a:avLst/>
          </a:prstGeom>
          <a:ln w="76200">
            <a:solidFill>
              <a:schemeClr val="accent2"/>
            </a:solidFill>
          </a:ln>
        </p:spPr>
        <p:txBody>
          <a:bodyPr vert="horz" lIns="91440" tIns="45720" rIns="91440" bIns="45720" rtlCol="0" anchor="ctr">
            <a:no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algn="ctr">
              <a:spcBef>
                <a:spcPts val="800"/>
              </a:spcBef>
            </a:pPr>
            <a:endParaRPr lang="ar-IQ" sz="4400" b="1" cap="none" dirty="0" smtClean="0">
              <a:solidFill>
                <a:srgbClr val="CAF278">
                  <a:lumMod val="50000"/>
                </a:srgbClr>
              </a:solidFill>
              <a:latin typeface="Franklin Gothic Book"/>
              <a:cs typeface="Arial"/>
            </a:endParaRPr>
          </a:p>
          <a:p>
            <a:pPr algn="ctr">
              <a:spcBef>
                <a:spcPts val="800"/>
              </a:spcBef>
            </a:pPr>
            <a:r>
              <a:rPr lang="ar-IQ" sz="4400" b="1" cap="none" dirty="0" smtClean="0">
                <a:solidFill>
                  <a:srgbClr val="CAF278">
                    <a:lumMod val="50000"/>
                  </a:srgbClr>
                </a:solidFill>
                <a:effectLst>
                  <a:outerShdw blurRad="38100" dist="38100" dir="2700000" algn="tl">
                    <a:srgbClr val="000000">
                      <a:alpha val="43137"/>
                    </a:srgbClr>
                  </a:outerShdw>
                </a:effectLst>
                <a:latin typeface="Franklin Gothic Book"/>
                <a:cs typeface="Arial"/>
              </a:rPr>
              <a:t>الاستاذ الدكتور</a:t>
            </a:r>
            <a:br>
              <a:rPr lang="ar-IQ" sz="4400" b="1" cap="none" dirty="0" smtClean="0">
                <a:solidFill>
                  <a:srgbClr val="CAF278">
                    <a:lumMod val="50000"/>
                  </a:srgbClr>
                </a:solidFill>
                <a:effectLst>
                  <a:outerShdw blurRad="38100" dist="38100" dir="2700000" algn="tl">
                    <a:srgbClr val="000000">
                      <a:alpha val="43137"/>
                    </a:srgbClr>
                  </a:outerShdw>
                </a:effectLst>
                <a:latin typeface="Franklin Gothic Book"/>
                <a:cs typeface="Arial"/>
              </a:rPr>
            </a:br>
            <a:r>
              <a:rPr lang="ar-IQ" sz="4400" b="1" cap="none" dirty="0" smtClean="0">
                <a:solidFill>
                  <a:srgbClr val="CAF278">
                    <a:lumMod val="50000"/>
                  </a:srgbClr>
                </a:solidFill>
                <a:effectLst>
                  <a:outerShdw blurRad="38100" dist="38100" dir="2700000" algn="tl">
                    <a:srgbClr val="000000">
                      <a:alpha val="43137"/>
                    </a:srgbClr>
                  </a:outerShdw>
                </a:effectLst>
                <a:latin typeface="Franklin Gothic Book"/>
                <a:cs typeface="Arial"/>
              </a:rPr>
              <a:t> عبدالسلام </a:t>
            </a:r>
            <a:r>
              <a:rPr lang="ar-IQ" sz="4400" b="1" cap="none" dirty="0" smtClean="0">
                <a:solidFill>
                  <a:srgbClr val="CAF278">
                    <a:lumMod val="50000"/>
                  </a:srgbClr>
                </a:solidFill>
                <a:effectLst>
                  <a:outerShdw blurRad="38100" dist="38100" dir="2700000" algn="tl">
                    <a:srgbClr val="000000">
                      <a:alpha val="43137"/>
                    </a:srgbClr>
                  </a:outerShdw>
                </a:effectLst>
                <a:latin typeface="Franklin Gothic Book"/>
                <a:cs typeface="Arial"/>
              </a:rPr>
              <a:t>لفتة </a:t>
            </a:r>
            <a:r>
              <a:rPr lang="ar-IQ" sz="4400" b="1" cap="none" dirty="0" smtClean="0">
                <a:solidFill>
                  <a:srgbClr val="CAF278">
                    <a:lumMod val="50000"/>
                  </a:srgbClr>
                </a:solidFill>
                <a:effectLst>
                  <a:outerShdw blurRad="38100" dist="38100" dir="2700000" algn="tl">
                    <a:srgbClr val="000000">
                      <a:alpha val="43137"/>
                    </a:srgbClr>
                  </a:outerShdw>
                </a:effectLst>
                <a:latin typeface="Franklin Gothic Book"/>
                <a:cs typeface="Arial"/>
              </a:rPr>
              <a:t>سعيد</a:t>
            </a:r>
          </a:p>
          <a:p>
            <a:pPr algn="ctr">
              <a:spcBef>
                <a:spcPts val="800"/>
              </a:spcBef>
            </a:pPr>
            <a:r>
              <a:rPr lang="en-US" sz="4400" b="1" cap="none" dirty="0" smtClean="0">
                <a:solidFill>
                  <a:srgbClr val="CAF278">
                    <a:lumMod val="50000"/>
                  </a:srgbClr>
                </a:solidFill>
                <a:effectLst>
                  <a:outerShdw blurRad="38100" dist="38100" dir="2700000" algn="tl">
                    <a:srgbClr val="000000">
                      <a:alpha val="43137"/>
                    </a:srgbClr>
                  </a:outerShdw>
                </a:effectLst>
                <a:latin typeface="Franklin Gothic Book"/>
                <a:cs typeface="Arial"/>
              </a:rPr>
              <a:t> </a:t>
            </a:r>
            <a:r>
              <a:rPr lang="en-US" sz="4400" b="1" cap="none" dirty="0" smtClean="0">
                <a:solidFill>
                  <a:srgbClr val="CAF278">
                    <a:lumMod val="50000"/>
                  </a:srgbClr>
                </a:solidFill>
                <a:latin typeface="Franklin Gothic Book"/>
              </a:rPr>
              <a:t/>
            </a:r>
            <a:br>
              <a:rPr lang="en-US" sz="4400" b="1" cap="none" dirty="0" smtClean="0">
                <a:solidFill>
                  <a:srgbClr val="CAF278">
                    <a:lumMod val="50000"/>
                  </a:srgbClr>
                </a:solidFill>
                <a:latin typeface="Franklin Gothic Book"/>
              </a:rPr>
            </a:br>
            <a:endParaRPr lang="en-US" dirty="0">
              <a:solidFill>
                <a:srgbClr val="CAF278">
                  <a:lumMod val="50000"/>
                </a:srgbClr>
              </a:solidFill>
            </a:endParaRPr>
          </a:p>
        </p:txBody>
      </p:sp>
      <p:pic>
        <p:nvPicPr>
          <p:cNvPr id="2" name="Recorded Sound">
            <a:hlinkClick r:id="" action="ppaction://media"/>
          </p:cNvPr>
          <p:cNvPicPr>
            <a:picLocks noChangeAspect="1"/>
          </p:cNvPicPr>
          <p:nvPr>
            <a:audioFile r:link="rId3"/>
            <p:extLst>
              <p:ext uri="{DAA4B4D4-6D71-4841-9C94-3DE7FCFB9230}">
                <p14:media xmlns:p14="http://schemas.microsoft.com/office/powerpoint/2010/main" r:embed="rId2"/>
              </p:ext>
            </p:extLst>
          </p:nvPr>
        </p:nvPicPr>
        <p:blipFill>
          <a:blip r:embed="rId5" cstate="print"/>
          <a:stretch>
            <a:fillRect/>
          </a:stretch>
        </p:blipFill>
        <p:spPr>
          <a:xfrm>
            <a:off x="1890936" y="3124200"/>
            <a:ext cx="609600" cy="609600"/>
          </a:xfrm>
          <a:prstGeom prst="rect">
            <a:avLst/>
          </a:prstGeom>
        </p:spPr>
      </p:pic>
    </p:spTree>
    <p:extLst>
      <p:ext uri="{BB962C8B-B14F-4D97-AF65-F5344CB8AC3E}">
        <p14:creationId xmlns:p14="http://schemas.microsoft.com/office/powerpoint/2010/main" val="4096836665"/>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30140" fill="hold"/>
                                        <p:tgtEl>
                                          <p:spTgt spid="2"/>
                                        </p:tgtEl>
                                      </p:cBhvr>
                                    </p:cmd>
                                  </p:childTnLst>
                                </p:cTn>
                              </p:par>
                            </p:childTnLst>
                          </p:cTn>
                        </p:par>
                      </p:childTnLst>
                    </p:cTn>
                  </p:par>
                </p:childTnLst>
              </p:cTn>
              <p:nextCondLst>
                <p:cond evt="onClick" delay="0">
                  <p:tgtEl>
                    <p:spTgt spid="2"/>
                  </p:tgtEl>
                </p:cond>
              </p:nextCondLst>
            </p:seq>
            <p:audio>
              <p:cMediaNode vol="80000">
                <p:cTn id="7" fill="hold" display="0">
                  <p:stCondLst>
                    <p:cond delay="indefinite"/>
                  </p:stCondLst>
                  <p:endCondLst>
                    <p:cond evt="onStopAudio" delay="0">
                      <p:tgtEl>
                        <p:sldTgt/>
                      </p:tgtEl>
                    </p:cond>
                  </p:endCondLst>
                </p:cTn>
                <p:tgtEl>
                  <p:spTgt spid="2"/>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rtl="1"/>
            <a:r>
              <a:rPr lang="ar-IQ" sz="7200" b="1" dirty="0" smtClean="0">
                <a:solidFill>
                  <a:prstClr val="black"/>
                </a:solidFill>
                <a:latin typeface="Times New Roman"/>
                <a:ea typeface="Times New Roman"/>
                <a:cs typeface="Simplified Arabic"/>
              </a:rPr>
              <a:t>تتضمن</a:t>
            </a:r>
            <a:endParaRPr lang="en-US" sz="6600" dirty="0"/>
          </a:p>
        </p:txBody>
      </p:sp>
      <p:sp>
        <p:nvSpPr>
          <p:cNvPr id="3" name="Content Placeholder 2"/>
          <p:cNvSpPr>
            <a:spLocks noGrp="1"/>
          </p:cNvSpPr>
          <p:nvPr>
            <p:ph idx="1"/>
          </p:nvPr>
        </p:nvSpPr>
        <p:spPr>
          <a:xfrm>
            <a:off x="0" y="1600200"/>
            <a:ext cx="9252520" cy="4525963"/>
          </a:xfrm>
        </p:spPr>
        <p:txBody>
          <a:bodyPr>
            <a:noAutofit/>
          </a:bodyPr>
          <a:lstStyle/>
          <a:p>
            <a:pPr algn="just" rtl="1"/>
            <a:r>
              <a:rPr lang="ar-IQ" sz="4800" b="1" spc="-100" dirty="0" smtClean="0">
                <a:solidFill>
                  <a:srgbClr val="0070C0"/>
                </a:solidFill>
                <a:effectLst>
                  <a:outerShdw blurRad="38100" dist="38100" dir="2700000" algn="tl">
                    <a:srgbClr val="000000">
                      <a:alpha val="43137"/>
                    </a:srgbClr>
                  </a:outerShdw>
                </a:effectLst>
                <a:latin typeface="Times New Roman"/>
                <a:ea typeface="Times New Roman"/>
                <a:cs typeface="Simplified Arabic"/>
              </a:rPr>
              <a:t>مفاهيم نظرية وتطبيقات عملية اضافة الى الاسئلة والتمارين التي تعتمد على قيام الطالب باعدادها معتمدة على افتراضات يضعها هو، ثم يتولى حلها ومن ثم تحليل نتائجها واتخاذ القرار المناسب لها.</a:t>
            </a:r>
            <a:endParaRPr lang="en-US" sz="4800" spc="-100"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74069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ar-IQ" sz="8800" spc="0" dirty="0">
                <a:ln>
                  <a:noFill/>
                </a:ln>
                <a:solidFill>
                  <a:srgbClr val="DFE6D0"/>
                </a:solidFill>
                <a:latin typeface="Arial" pitchFamily="34" charset="0"/>
                <a:ea typeface="+mn-ea"/>
                <a:cs typeface="Arial" pitchFamily="34" charset="0"/>
              </a:rPr>
              <a:t>تركز</a:t>
            </a:r>
            <a:endParaRPr lang="en-US" sz="13800" dirty="0">
              <a:latin typeface="Arial" pitchFamily="34" charset="0"/>
              <a:cs typeface="Arial" pitchFamily="34" charset="0"/>
            </a:endParaRPr>
          </a:p>
        </p:txBody>
      </p:sp>
      <p:sp>
        <p:nvSpPr>
          <p:cNvPr id="3" name="Content Placeholder 2"/>
          <p:cNvSpPr>
            <a:spLocks noGrp="1"/>
          </p:cNvSpPr>
          <p:nvPr>
            <p:ph idx="1"/>
          </p:nvPr>
        </p:nvSpPr>
        <p:spPr>
          <a:xfrm>
            <a:off x="0" y="1600200"/>
            <a:ext cx="8964488" cy="4525963"/>
          </a:xfrm>
        </p:spPr>
        <p:txBody>
          <a:bodyPr>
            <a:noAutofit/>
          </a:bodyPr>
          <a:lstStyle/>
          <a:p>
            <a:pPr algn="just" rtl="1"/>
            <a:r>
              <a:rPr lang="ar-IQ" sz="5400" b="1" spc="-100" dirty="0" smtClean="0">
                <a:solidFill>
                  <a:srgbClr val="FFFF00"/>
                </a:solidFill>
                <a:effectLst>
                  <a:outerShdw blurRad="38100" dist="38100" dir="2700000" algn="tl">
                    <a:srgbClr val="000000">
                      <a:alpha val="43137"/>
                    </a:srgbClr>
                  </a:outerShdw>
                </a:effectLst>
                <a:latin typeface="Arial" pitchFamily="34" charset="0"/>
                <a:cs typeface="Arial" pitchFamily="34" charset="0"/>
              </a:rPr>
              <a:t>وتعتمد على فهم الطالب للموضوع بصورة كلية شاملة وعدم التركيز على التفاصيل وتفاصيل التفاصيل تاركين ذلك الى الحياة العملية التي سيدخلها الطالب بعد تخرجه ومحاولة معالجة ما يواجهه من مشكلات تطبيقية بنفسه</a:t>
            </a:r>
            <a:endParaRPr lang="en-US" sz="5400" b="1" spc="-100" dirty="0">
              <a:solidFill>
                <a:srgbClr val="FFFF00"/>
              </a:solidFill>
              <a:effectLst>
                <a:outerShdw blurRad="38100" dist="38100" dir="2700000" algn="tl">
                  <a:srgbClr val="000000">
                    <a:alpha val="43137"/>
                  </a:srgbClr>
                </a:outerShdw>
              </a:effectLst>
              <a:latin typeface="Arial" pitchFamily="34" charset="0"/>
              <a:cs typeface="Arial" pitchFamily="34" charset="0"/>
            </a:endParaRPr>
          </a:p>
        </p:txBody>
      </p:sp>
    </p:spTree>
    <p:extLst>
      <p:ext uri="{BB962C8B-B14F-4D97-AF65-F5344CB8AC3E}">
        <p14:creationId xmlns:p14="http://schemas.microsoft.com/office/powerpoint/2010/main" val="27311230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IQ" sz="8000" b="1" dirty="0" smtClean="0">
                <a:solidFill>
                  <a:srgbClr val="FFFF00"/>
                </a:solidFill>
                <a:latin typeface="Arial" pitchFamily="34" charset="0"/>
                <a:cs typeface="Arial" pitchFamily="34" charset="0"/>
              </a:rPr>
              <a:t>الابتعاد عن</a:t>
            </a:r>
            <a:endParaRPr lang="en-US" sz="8000" b="1" dirty="0">
              <a:solidFill>
                <a:srgbClr val="FFFF00"/>
              </a:solidFill>
              <a:latin typeface="Arial" pitchFamily="34" charset="0"/>
              <a:cs typeface="Arial" pitchFamily="34" charset="0"/>
            </a:endParaRPr>
          </a:p>
        </p:txBody>
      </p:sp>
      <p:sp>
        <p:nvSpPr>
          <p:cNvPr id="3" name="Content Placeholder 2"/>
          <p:cNvSpPr>
            <a:spLocks noGrp="1"/>
          </p:cNvSpPr>
          <p:nvPr>
            <p:ph idx="1"/>
          </p:nvPr>
        </p:nvSpPr>
        <p:spPr>
          <a:xfrm>
            <a:off x="1" y="1556792"/>
            <a:ext cx="9143999" cy="4525963"/>
          </a:xfrm>
        </p:spPr>
        <p:txBody>
          <a:bodyPr>
            <a:noAutofit/>
          </a:bodyPr>
          <a:lstStyle/>
          <a:p>
            <a:pPr marL="0" indent="0" algn="just" rtl="1">
              <a:spcAft>
                <a:spcPts val="0"/>
              </a:spcAft>
              <a:buNone/>
            </a:pPr>
            <a:r>
              <a:rPr lang="ar-IQ" sz="6600" b="1" spc="-100" dirty="0" smtClean="0">
                <a:solidFill>
                  <a:schemeClr val="bg1">
                    <a:lumMod val="50000"/>
                  </a:schemeClr>
                </a:solidFill>
                <a:effectLst>
                  <a:outerShdw blurRad="38100" dist="38100" dir="2700000" algn="tl">
                    <a:srgbClr val="000000">
                      <a:alpha val="43137"/>
                    </a:srgbClr>
                  </a:outerShdw>
                </a:effectLst>
                <a:latin typeface="Times New Roman"/>
                <a:ea typeface="Times New Roman"/>
                <a:cs typeface="Simplified Arabic"/>
              </a:rPr>
              <a:t>شعار</a:t>
            </a:r>
            <a:r>
              <a:rPr lang="ar-IQ" sz="6600" b="1" spc="-100" dirty="0" smtClean="0">
                <a:solidFill>
                  <a:srgbClr val="FF0000"/>
                </a:solidFill>
                <a:effectLst>
                  <a:outerShdw blurRad="38100" dist="38100" dir="2700000" algn="tl">
                    <a:srgbClr val="000000">
                      <a:alpha val="43137"/>
                    </a:srgbClr>
                  </a:outerShdw>
                </a:effectLst>
                <a:latin typeface="Times New Roman"/>
                <a:ea typeface="Times New Roman"/>
                <a:cs typeface="Simplified Arabic"/>
              </a:rPr>
              <a:t>( نحفظ لننجح ) </a:t>
            </a:r>
            <a:r>
              <a:rPr lang="ar-IQ" sz="6600" b="1" spc="-100" dirty="0" smtClean="0">
                <a:solidFill>
                  <a:schemeClr val="bg1">
                    <a:lumMod val="50000"/>
                  </a:schemeClr>
                </a:solidFill>
                <a:effectLst>
                  <a:outerShdw blurRad="38100" dist="38100" dir="2700000" algn="tl">
                    <a:srgbClr val="000000">
                      <a:alpha val="43137"/>
                    </a:srgbClr>
                  </a:outerShdw>
                </a:effectLst>
                <a:latin typeface="Times New Roman"/>
                <a:ea typeface="Times New Roman"/>
                <a:cs typeface="Simplified Arabic"/>
              </a:rPr>
              <a:t>، بل يجب ان يكون شعارنا </a:t>
            </a:r>
            <a:r>
              <a:rPr lang="ar-IQ" sz="6600" b="1" spc="-100" dirty="0" smtClean="0">
                <a:solidFill>
                  <a:srgbClr val="FF0000"/>
                </a:solidFill>
                <a:effectLst>
                  <a:outerShdw blurRad="38100" dist="38100" dir="2700000" algn="tl">
                    <a:srgbClr val="000000">
                      <a:alpha val="43137"/>
                    </a:srgbClr>
                  </a:outerShdw>
                </a:effectLst>
                <a:latin typeface="Times New Roman"/>
                <a:ea typeface="Times New Roman"/>
                <a:cs typeface="Simplified Arabic"/>
              </a:rPr>
              <a:t>( نتعلم لننجح ) </a:t>
            </a:r>
            <a:r>
              <a:rPr lang="ar-IQ" sz="6600" b="1" spc="-100" dirty="0" smtClean="0">
                <a:solidFill>
                  <a:schemeClr val="bg1">
                    <a:lumMod val="50000"/>
                  </a:schemeClr>
                </a:solidFill>
                <a:effectLst>
                  <a:outerShdw blurRad="38100" dist="38100" dir="2700000" algn="tl">
                    <a:srgbClr val="000000">
                      <a:alpha val="43137"/>
                    </a:srgbClr>
                  </a:outerShdw>
                </a:effectLst>
                <a:latin typeface="Times New Roman"/>
                <a:ea typeface="Times New Roman"/>
                <a:cs typeface="Simplified Arabic"/>
              </a:rPr>
              <a:t>، فتلميذ الابتدائية يقرأ </a:t>
            </a:r>
            <a:r>
              <a:rPr lang="ar-IQ" sz="6600" b="1" spc="-100" dirty="0" smtClean="0">
                <a:solidFill>
                  <a:srgbClr val="FFFF00"/>
                </a:solidFill>
                <a:effectLst>
                  <a:outerShdw blurRad="38100" dist="38100" dir="2700000" algn="tl">
                    <a:srgbClr val="000000">
                      <a:alpha val="43137"/>
                    </a:srgbClr>
                  </a:outerShdw>
                </a:effectLst>
                <a:latin typeface="Times New Roman"/>
                <a:ea typeface="Times New Roman"/>
                <a:cs typeface="Simplified Arabic"/>
              </a:rPr>
              <a:t>ليحفظ</a:t>
            </a:r>
            <a:r>
              <a:rPr lang="ar-IQ" sz="6600" b="1" spc="-100" dirty="0" smtClean="0">
                <a:solidFill>
                  <a:schemeClr val="bg1">
                    <a:lumMod val="50000"/>
                  </a:schemeClr>
                </a:solidFill>
                <a:effectLst>
                  <a:outerShdw blurRad="38100" dist="38100" dir="2700000" algn="tl">
                    <a:srgbClr val="000000">
                      <a:alpha val="43137"/>
                    </a:srgbClr>
                  </a:outerShdw>
                </a:effectLst>
                <a:latin typeface="Times New Roman"/>
                <a:ea typeface="Times New Roman"/>
                <a:cs typeface="Simplified Arabic"/>
              </a:rPr>
              <a:t> وطالب الاعدادية يقرا </a:t>
            </a:r>
            <a:r>
              <a:rPr lang="ar-IQ" sz="6600" b="1" spc="-100" dirty="0" smtClean="0">
                <a:solidFill>
                  <a:srgbClr val="FFFF00"/>
                </a:solidFill>
                <a:effectLst>
                  <a:outerShdw blurRad="38100" dist="38100" dir="2700000" algn="tl">
                    <a:srgbClr val="000000">
                      <a:alpha val="43137"/>
                    </a:srgbClr>
                  </a:outerShdw>
                </a:effectLst>
                <a:latin typeface="Times New Roman"/>
                <a:ea typeface="Times New Roman"/>
                <a:cs typeface="Simplified Arabic"/>
              </a:rPr>
              <a:t>ليفهم</a:t>
            </a:r>
            <a:r>
              <a:rPr lang="ar-IQ" sz="6600" b="1" spc="-100" dirty="0" smtClean="0">
                <a:solidFill>
                  <a:schemeClr val="bg1">
                    <a:lumMod val="50000"/>
                  </a:schemeClr>
                </a:solidFill>
                <a:effectLst>
                  <a:outerShdw blurRad="38100" dist="38100" dir="2700000" algn="tl">
                    <a:srgbClr val="000000">
                      <a:alpha val="43137"/>
                    </a:srgbClr>
                  </a:outerShdw>
                </a:effectLst>
                <a:latin typeface="Times New Roman"/>
                <a:ea typeface="Times New Roman"/>
                <a:cs typeface="Simplified Arabic"/>
              </a:rPr>
              <a:t> وطالب الجامعة يقرا </a:t>
            </a:r>
            <a:r>
              <a:rPr lang="ar-IQ" sz="6600" b="1" spc="-100" dirty="0" smtClean="0">
                <a:solidFill>
                  <a:srgbClr val="FFFF00"/>
                </a:solidFill>
                <a:effectLst>
                  <a:outerShdw blurRad="38100" dist="38100" dir="2700000" algn="tl">
                    <a:srgbClr val="000000">
                      <a:alpha val="43137"/>
                    </a:srgbClr>
                  </a:outerShdw>
                </a:effectLst>
                <a:latin typeface="Times New Roman"/>
                <a:ea typeface="Times New Roman"/>
                <a:cs typeface="Simplified Arabic"/>
              </a:rPr>
              <a:t>ليناقش ويقتنع ويطبق</a:t>
            </a:r>
            <a:r>
              <a:rPr lang="ar-IQ" sz="6600" b="1" spc="-100" dirty="0" smtClean="0">
                <a:solidFill>
                  <a:schemeClr val="bg1">
                    <a:lumMod val="50000"/>
                  </a:schemeClr>
                </a:solidFill>
                <a:effectLst>
                  <a:outerShdw blurRad="38100" dist="38100" dir="2700000" algn="tl">
                    <a:srgbClr val="000000">
                      <a:alpha val="43137"/>
                    </a:srgbClr>
                  </a:outerShdw>
                </a:effectLst>
                <a:latin typeface="Times New Roman"/>
                <a:ea typeface="Times New Roman"/>
                <a:cs typeface="Simplified Arabic"/>
              </a:rPr>
              <a:t>.</a:t>
            </a:r>
            <a:endParaRPr lang="en-US" sz="5400" spc="-100" dirty="0" smtClean="0">
              <a:solidFill>
                <a:schemeClr val="bg1">
                  <a:lumMod val="50000"/>
                </a:schemeClr>
              </a:solidFill>
              <a:effectLst>
                <a:outerShdw blurRad="38100" dist="38100" dir="2700000" algn="tl">
                  <a:srgbClr val="000000">
                    <a:alpha val="43137"/>
                  </a:srgbClr>
                </a:outerShdw>
              </a:effectLst>
              <a:latin typeface="Times New Roman"/>
              <a:ea typeface="Times New Roman"/>
              <a:cs typeface="Traditional Arabic"/>
            </a:endParaRPr>
          </a:p>
          <a:p>
            <a:endParaRPr lang="en-US" sz="6600" dirty="0"/>
          </a:p>
        </p:txBody>
      </p:sp>
    </p:spTree>
    <p:extLst>
      <p:ext uri="{BB962C8B-B14F-4D97-AF65-F5344CB8AC3E}">
        <p14:creationId xmlns:p14="http://schemas.microsoft.com/office/powerpoint/2010/main" val="26964066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rtl="1">
              <a:buNone/>
            </a:pPr>
            <a:r>
              <a:rPr lang="ar-IQ" sz="19900" b="1" dirty="0" smtClean="0">
                <a:solidFill>
                  <a:srgbClr val="002060"/>
                </a:solidFill>
                <a:latin typeface="Arial" pitchFamily="34" charset="0"/>
                <a:cs typeface="Arial" pitchFamily="34" charset="0"/>
              </a:rPr>
              <a:t>المفردات</a:t>
            </a:r>
            <a:endParaRPr lang="en-US" sz="19900" b="1" dirty="0">
              <a:solidFill>
                <a:srgbClr val="002060"/>
              </a:solidFill>
              <a:latin typeface="Arial" pitchFamily="34" charset="0"/>
              <a:cs typeface="Arial" pitchFamily="34" charset="0"/>
            </a:endParaRPr>
          </a:p>
        </p:txBody>
      </p:sp>
    </p:spTree>
    <p:extLst>
      <p:ext uri="{BB962C8B-B14F-4D97-AF65-F5344CB8AC3E}">
        <p14:creationId xmlns:p14="http://schemas.microsoft.com/office/powerpoint/2010/main" val="42139318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34282"/>
          </a:xfrm>
        </p:spPr>
        <p:txBody>
          <a:bodyPr>
            <a:noAutofit/>
          </a:bodyPr>
          <a:lstStyle/>
          <a:p>
            <a:pPr indent="207645" algn="ctr" rtl="1">
              <a:spcAft>
                <a:spcPts val="0"/>
              </a:spcAft>
            </a:pPr>
            <a:r>
              <a:rPr lang="ar-SA" sz="5400" b="1" dirty="0" smtClean="0">
                <a:effectLst/>
                <a:latin typeface="Times New Roman"/>
                <a:ea typeface="Times New Roman"/>
                <a:cs typeface="Monotype Koufi"/>
              </a:rPr>
              <a:t>الباب الاول </a:t>
            </a:r>
            <a:r>
              <a:rPr lang="ar-IQ" sz="5400" b="1" dirty="0" smtClean="0">
                <a:effectLst/>
                <a:latin typeface="Times New Roman"/>
                <a:ea typeface="Times New Roman"/>
                <a:cs typeface="Monotype Koufi"/>
              </a:rPr>
              <a:t/>
            </a:r>
            <a:br>
              <a:rPr lang="ar-IQ" sz="5400" b="1" dirty="0" smtClean="0">
                <a:effectLst/>
                <a:latin typeface="Times New Roman"/>
                <a:ea typeface="Times New Roman"/>
                <a:cs typeface="Monotype Koufi"/>
              </a:rPr>
            </a:br>
            <a:r>
              <a:rPr lang="ar-SA" sz="5400" b="1" dirty="0" smtClean="0">
                <a:effectLst/>
                <a:latin typeface="Times New Roman"/>
                <a:ea typeface="Times New Roman"/>
                <a:cs typeface="Monotype Koufi"/>
              </a:rPr>
              <a:t>اساسيات العمل المصرفي</a:t>
            </a:r>
            <a:r>
              <a:rPr lang="en-US" sz="5400" dirty="0" smtClean="0">
                <a:effectLst/>
                <a:latin typeface="Times New Roman"/>
                <a:ea typeface="Times New Roman"/>
                <a:cs typeface="Traditional Arabic"/>
              </a:rPr>
              <a:t/>
            </a:r>
            <a:br>
              <a:rPr lang="en-US" sz="5400" dirty="0" smtClean="0">
                <a:effectLst/>
                <a:latin typeface="Times New Roman"/>
                <a:ea typeface="Times New Roman"/>
                <a:cs typeface="Traditional Arabic"/>
              </a:rPr>
            </a:br>
            <a:endParaRPr lang="en-US" sz="5400" dirty="0"/>
          </a:p>
        </p:txBody>
      </p:sp>
      <p:sp>
        <p:nvSpPr>
          <p:cNvPr id="3" name="Content Placeholder 2"/>
          <p:cNvSpPr>
            <a:spLocks noGrp="1"/>
          </p:cNvSpPr>
          <p:nvPr>
            <p:ph idx="1"/>
          </p:nvPr>
        </p:nvSpPr>
        <p:spPr>
          <a:xfrm>
            <a:off x="107504" y="2492896"/>
            <a:ext cx="9036496" cy="3633267"/>
          </a:xfrm>
        </p:spPr>
        <p:txBody>
          <a:bodyPr>
            <a:noAutofit/>
          </a:bodyPr>
          <a:lstStyle/>
          <a:p>
            <a:pPr indent="493395" algn="just" rtl="1">
              <a:lnSpc>
                <a:spcPct val="150000"/>
              </a:lnSpc>
              <a:spcAft>
                <a:spcPts val="0"/>
              </a:spcAft>
              <a:tabLst>
                <a:tab pos="493395" algn="ctr"/>
              </a:tabLst>
            </a:pPr>
            <a:r>
              <a:rPr lang="ar-SA" sz="4000" b="1" dirty="0" smtClean="0">
                <a:solidFill>
                  <a:schemeClr val="bg1">
                    <a:lumMod val="50000"/>
                  </a:schemeClr>
                </a:solidFill>
                <a:effectLst>
                  <a:outerShdw blurRad="38100" dist="38100" dir="2700000" algn="tl">
                    <a:srgbClr val="000000">
                      <a:alpha val="43137"/>
                    </a:srgbClr>
                  </a:outerShdw>
                </a:effectLst>
                <a:latin typeface="Times New Roman"/>
                <a:ea typeface="Times New Roman"/>
                <a:cs typeface="Times New Roman"/>
              </a:rPr>
              <a:t>الفصل الاول-- خصوصية العمل المصرفي.</a:t>
            </a:r>
            <a:endParaRPr lang="ar-IQ" sz="4000" b="1" dirty="0" smtClean="0">
              <a:solidFill>
                <a:schemeClr val="bg1">
                  <a:lumMod val="50000"/>
                </a:schemeClr>
              </a:solidFill>
              <a:effectLst>
                <a:outerShdw blurRad="38100" dist="38100" dir="2700000" algn="tl">
                  <a:srgbClr val="000000">
                    <a:alpha val="43137"/>
                  </a:srgbClr>
                </a:outerShdw>
              </a:effectLst>
              <a:latin typeface="Times New Roman"/>
              <a:ea typeface="Times New Roman"/>
              <a:cs typeface="Times New Roman"/>
            </a:endParaRPr>
          </a:p>
          <a:p>
            <a:pPr indent="493395" algn="just" rtl="1">
              <a:lnSpc>
                <a:spcPct val="150000"/>
              </a:lnSpc>
              <a:spcAft>
                <a:spcPts val="0"/>
              </a:spcAft>
              <a:tabLst>
                <a:tab pos="493395" algn="ctr"/>
              </a:tabLst>
            </a:pPr>
            <a:r>
              <a:rPr lang="ar-SA" sz="4000" b="1" dirty="0" smtClean="0">
                <a:solidFill>
                  <a:schemeClr val="bg1">
                    <a:lumMod val="50000"/>
                  </a:schemeClr>
                </a:solidFill>
                <a:effectLst>
                  <a:outerShdw blurRad="38100" dist="38100" dir="2700000" algn="tl">
                    <a:srgbClr val="000000">
                      <a:alpha val="43137"/>
                    </a:srgbClr>
                  </a:outerShdw>
                </a:effectLst>
                <a:latin typeface="Times New Roman"/>
                <a:ea typeface="Times New Roman"/>
                <a:cs typeface="Times New Roman"/>
              </a:rPr>
              <a:t>الفصل الثاني-- </a:t>
            </a:r>
            <a:r>
              <a:rPr lang="ar-IQ" sz="4000" b="1" dirty="0" smtClean="0">
                <a:solidFill>
                  <a:schemeClr val="bg1">
                    <a:lumMod val="50000"/>
                  </a:schemeClr>
                </a:solidFill>
                <a:effectLst>
                  <a:outerShdw blurRad="38100" dist="38100" dir="2700000" algn="tl">
                    <a:srgbClr val="000000">
                      <a:alpha val="43137"/>
                    </a:srgbClr>
                  </a:outerShdw>
                </a:effectLst>
                <a:latin typeface="Times New Roman"/>
                <a:ea typeface="Times New Roman"/>
                <a:cs typeface="Times New Roman"/>
              </a:rPr>
              <a:t>خصوصية </a:t>
            </a:r>
            <a:r>
              <a:rPr lang="ar-SA" sz="4000" b="1" dirty="0" smtClean="0">
                <a:solidFill>
                  <a:schemeClr val="bg1">
                    <a:lumMod val="50000"/>
                  </a:schemeClr>
                </a:solidFill>
                <a:effectLst>
                  <a:outerShdw blurRad="38100" dist="38100" dir="2700000" algn="tl">
                    <a:srgbClr val="000000">
                      <a:alpha val="43137"/>
                    </a:srgbClr>
                  </a:outerShdw>
                </a:effectLst>
                <a:latin typeface="Times New Roman"/>
                <a:ea typeface="Times New Roman"/>
                <a:cs typeface="Times New Roman"/>
              </a:rPr>
              <a:t>البنك المركزي.</a:t>
            </a:r>
            <a:endParaRPr lang="ar-IQ" sz="4000" b="1" dirty="0" smtClean="0">
              <a:solidFill>
                <a:schemeClr val="bg1">
                  <a:lumMod val="50000"/>
                </a:schemeClr>
              </a:solidFill>
              <a:effectLst>
                <a:outerShdw blurRad="38100" dist="38100" dir="2700000" algn="tl">
                  <a:srgbClr val="000000">
                    <a:alpha val="43137"/>
                  </a:srgbClr>
                </a:outerShdw>
              </a:effectLst>
              <a:latin typeface="Times New Roman"/>
              <a:ea typeface="Times New Roman"/>
              <a:cs typeface="Times New Roman"/>
            </a:endParaRPr>
          </a:p>
          <a:p>
            <a:pPr indent="493395" algn="just" rtl="1">
              <a:lnSpc>
                <a:spcPct val="150000"/>
              </a:lnSpc>
              <a:spcAft>
                <a:spcPts val="0"/>
              </a:spcAft>
              <a:tabLst>
                <a:tab pos="493395" algn="ctr"/>
              </a:tabLst>
            </a:pPr>
            <a:r>
              <a:rPr lang="ar-SA" sz="4000" b="1" dirty="0" smtClean="0">
                <a:solidFill>
                  <a:schemeClr val="bg1">
                    <a:lumMod val="50000"/>
                  </a:schemeClr>
                </a:solidFill>
                <a:effectLst>
                  <a:outerShdw blurRad="38100" dist="38100" dir="2700000" algn="tl">
                    <a:srgbClr val="000000">
                      <a:alpha val="43137"/>
                    </a:srgbClr>
                  </a:outerShdw>
                </a:effectLst>
                <a:latin typeface="Times New Roman"/>
                <a:ea typeface="Times New Roman"/>
                <a:cs typeface="Times New Roman"/>
              </a:rPr>
              <a:t>الفصل الثالث-- المصارف وعملية خلق الودائع</a:t>
            </a:r>
            <a:endParaRPr lang="ar-IQ" sz="4000" b="1" dirty="0" smtClean="0">
              <a:solidFill>
                <a:schemeClr val="bg1">
                  <a:lumMod val="50000"/>
                </a:schemeClr>
              </a:solidFill>
              <a:effectLst>
                <a:outerShdw blurRad="38100" dist="38100" dir="2700000" algn="tl">
                  <a:srgbClr val="000000">
                    <a:alpha val="43137"/>
                  </a:srgbClr>
                </a:outerShdw>
              </a:effectLst>
              <a:latin typeface="Times New Roman"/>
              <a:ea typeface="Times New Roman"/>
              <a:cs typeface="Times New Roman"/>
            </a:endParaRPr>
          </a:p>
          <a:p>
            <a:pPr indent="493395" algn="just" rtl="1">
              <a:lnSpc>
                <a:spcPct val="150000"/>
              </a:lnSpc>
              <a:spcAft>
                <a:spcPts val="0"/>
              </a:spcAft>
              <a:tabLst>
                <a:tab pos="493395" algn="ctr"/>
              </a:tabLst>
            </a:pPr>
            <a:r>
              <a:rPr lang="ar-SA" sz="4000" b="1" dirty="0" smtClean="0">
                <a:solidFill>
                  <a:schemeClr val="bg1">
                    <a:lumMod val="50000"/>
                  </a:schemeClr>
                </a:solidFill>
                <a:effectLst>
                  <a:outerShdw blurRad="38100" dist="38100" dir="2700000" algn="tl">
                    <a:srgbClr val="000000">
                      <a:alpha val="43137"/>
                    </a:srgbClr>
                  </a:outerShdw>
                </a:effectLst>
                <a:ea typeface="Times New Roman"/>
                <a:cs typeface="Times New Roman"/>
              </a:rPr>
              <a:t>الفصل الرابع-- اساليب تخصيص اموال المصرف </a:t>
            </a:r>
            <a:endParaRPr lang="en-US" sz="4000" dirty="0">
              <a:solidFill>
                <a:schemeClr val="bg1">
                  <a:lumMod val="5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950658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98178"/>
          </a:xfrm>
        </p:spPr>
        <p:txBody>
          <a:bodyPr>
            <a:noAutofit/>
          </a:bodyPr>
          <a:lstStyle/>
          <a:p>
            <a:pPr algn="ctr"/>
            <a:r>
              <a:rPr lang="ar-SA" sz="4800" b="1" dirty="0" smtClean="0">
                <a:solidFill>
                  <a:schemeClr val="bg1">
                    <a:lumMod val="60000"/>
                    <a:lumOff val="40000"/>
                  </a:schemeClr>
                </a:solidFill>
                <a:effectLst/>
                <a:latin typeface="Times New Roman"/>
                <a:ea typeface="Times New Roman"/>
                <a:cs typeface="Monotype Koufi"/>
              </a:rPr>
              <a:t>الباب الثاني</a:t>
            </a:r>
            <a:r>
              <a:rPr lang="ar-IQ" sz="4800" b="1" dirty="0" smtClean="0">
                <a:solidFill>
                  <a:schemeClr val="bg1">
                    <a:lumMod val="60000"/>
                    <a:lumOff val="40000"/>
                  </a:schemeClr>
                </a:solidFill>
                <a:effectLst/>
                <a:latin typeface="Times New Roman"/>
                <a:ea typeface="Times New Roman"/>
                <a:cs typeface="Monotype Koufi"/>
              </a:rPr>
              <a:t/>
            </a:r>
            <a:br>
              <a:rPr lang="ar-IQ" sz="4800" b="1" dirty="0" smtClean="0">
                <a:solidFill>
                  <a:schemeClr val="bg1">
                    <a:lumMod val="60000"/>
                    <a:lumOff val="40000"/>
                  </a:schemeClr>
                </a:solidFill>
                <a:effectLst/>
                <a:latin typeface="Times New Roman"/>
                <a:ea typeface="Times New Roman"/>
                <a:cs typeface="Monotype Koufi"/>
              </a:rPr>
            </a:br>
            <a:r>
              <a:rPr lang="ar-SA" sz="4800" b="1" dirty="0" smtClean="0">
                <a:solidFill>
                  <a:schemeClr val="bg1">
                    <a:lumMod val="60000"/>
                    <a:lumOff val="40000"/>
                  </a:schemeClr>
                </a:solidFill>
                <a:effectLst/>
                <a:latin typeface="Times New Roman"/>
                <a:ea typeface="Times New Roman"/>
                <a:cs typeface="Monotype Koufi"/>
              </a:rPr>
              <a:t>خصوصية  الصيرفة التجارية</a:t>
            </a:r>
            <a:endParaRPr lang="en-US" sz="4800" dirty="0">
              <a:solidFill>
                <a:schemeClr val="bg1">
                  <a:lumMod val="60000"/>
                  <a:lumOff val="40000"/>
                </a:schemeClr>
              </a:solidFill>
            </a:endParaRPr>
          </a:p>
        </p:txBody>
      </p:sp>
      <p:sp>
        <p:nvSpPr>
          <p:cNvPr id="3" name="Content Placeholder 2"/>
          <p:cNvSpPr>
            <a:spLocks noGrp="1"/>
          </p:cNvSpPr>
          <p:nvPr>
            <p:ph idx="1"/>
          </p:nvPr>
        </p:nvSpPr>
        <p:spPr>
          <a:xfrm>
            <a:off x="0" y="3068960"/>
            <a:ext cx="9036496" cy="3766414"/>
          </a:xfrm>
        </p:spPr>
        <p:txBody>
          <a:bodyPr>
            <a:noAutofit/>
          </a:bodyPr>
          <a:lstStyle/>
          <a:p>
            <a:pPr indent="0" algn="just" rtl="1">
              <a:spcAft>
                <a:spcPts val="0"/>
              </a:spcAft>
              <a:buNone/>
            </a:pPr>
            <a:r>
              <a:rPr lang="ar-SA" sz="4400" b="1" dirty="0" smtClean="0">
                <a:solidFill>
                  <a:schemeClr val="accent2">
                    <a:lumMod val="60000"/>
                    <a:lumOff val="40000"/>
                  </a:schemeClr>
                </a:solidFill>
                <a:effectLst>
                  <a:outerShdw blurRad="38100" dist="38100" dir="2700000" algn="tl">
                    <a:srgbClr val="000000">
                      <a:alpha val="43137"/>
                    </a:srgbClr>
                  </a:outerShdw>
                </a:effectLst>
                <a:latin typeface="Times New Roman"/>
                <a:ea typeface="Times New Roman"/>
                <a:cs typeface="Times New Roman"/>
              </a:rPr>
              <a:t>الفصل الخامس- رأسمال المصرف التجاري.</a:t>
            </a:r>
            <a:endParaRPr lang="ar-IQ" sz="4400" b="1" dirty="0">
              <a:solidFill>
                <a:schemeClr val="accent2">
                  <a:lumMod val="60000"/>
                  <a:lumOff val="40000"/>
                </a:schemeClr>
              </a:solidFill>
              <a:effectLst>
                <a:outerShdw blurRad="38100" dist="38100" dir="2700000" algn="tl">
                  <a:srgbClr val="000000">
                    <a:alpha val="43137"/>
                  </a:srgbClr>
                </a:outerShdw>
              </a:effectLst>
              <a:latin typeface="Times New Roman"/>
              <a:ea typeface="Times New Roman"/>
              <a:cs typeface="Times New Roman"/>
            </a:endParaRPr>
          </a:p>
          <a:p>
            <a:pPr indent="0" algn="just" rtl="1">
              <a:spcAft>
                <a:spcPts val="0"/>
              </a:spcAft>
              <a:buNone/>
            </a:pPr>
            <a:r>
              <a:rPr lang="ar-SA" sz="4400" b="1" dirty="0" smtClean="0">
                <a:solidFill>
                  <a:schemeClr val="accent2">
                    <a:lumMod val="60000"/>
                    <a:lumOff val="40000"/>
                  </a:schemeClr>
                </a:solidFill>
                <a:effectLst>
                  <a:outerShdw blurRad="38100" dist="38100" dir="2700000" algn="tl">
                    <a:srgbClr val="000000">
                      <a:alpha val="43137"/>
                    </a:srgbClr>
                  </a:outerShdw>
                </a:effectLst>
                <a:ea typeface="Times New Roman"/>
                <a:cs typeface="Times New Roman"/>
              </a:rPr>
              <a:t>الفصل</a:t>
            </a:r>
            <a:r>
              <a:rPr lang="ar-IQ" sz="4400" b="1" dirty="0" smtClean="0">
                <a:solidFill>
                  <a:schemeClr val="accent2">
                    <a:lumMod val="60000"/>
                    <a:lumOff val="40000"/>
                  </a:schemeClr>
                </a:solidFill>
                <a:effectLst>
                  <a:outerShdw blurRad="38100" dist="38100" dir="2700000" algn="tl">
                    <a:srgbClr val="000000">
                      <a:alpha val="43137"/>
                    </a:srgbClr>
                  </a:outerShdw>
                </a:effectLst>
                <a:ea typeface="Times New Roman"/>
                <a:cs typeface="Times New Roman"/>
              </a:rPr>
              <a:t> </a:t>
            </a:r>
            <a:r>
              <a:rPr lang="ar-SA" sz="4400" b="1" dirty="0" smtClean="0">
                <a:solidFill>
                  <a:schemeClr val="accent2">
                    <a:lumMod val="60000"/>
                    <a:lumOff val="40000"/>
                  </a:schemeClr>
                </a:solidFill>
                <a:effectLst>
                  <a:outerShdw blurRad="38100" dist="38100" dir="2700000" algn="tl">
                    <a:srgbClr val="000000">
                      <a:alpha val="43137"/>
                    </a:srgbClr>
                  </a:outerShdw>
                </a:effectLst>
                <a:ea typeface="Times New Roman"/>
                <a:cs typeface="Times New Roman"/>
              </a:rPr>
              <a:t>السادس-كشف الدخل وميزانية المصرف التجاري</a:t>
            </a:r>
            <a:endParaRPr lang="en-US" sz="4400" dirty="0">
              <a:solidFill>
                <a:schemeClr val="accent2">
                  <a:lumMod val="60000"/>
                  <a:lumOff val="4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515364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628800"/>
            <a:ext cx="8229600" cy="1143000"/>
          </a:xfrm>
        </p:spPr>
        <p:txBody>
          <a:bodyPr>
            <a:noAutofit/>
          </a:bodyPr>
          <a:lstStyle/>
          <a:p>
            <a:pPr indent="207645" algn="ctr" rtl="1">
              <a:spcAft>
                <a:spcPts val="0"/>
              </a:spcAft>
            </a:pPr>
            <a:r>
              <a:rPr lang="ar-IQ" sz="5400" b="1" spc="-100" dirty="0" smtClean="0">
                <a:solidFill>
                  <a:schemeClr val="bg1">
                    <a:lumMod val="40000"/>
                    <a:lumOff val="60000"/>
                  </a:schemeClr>
                </a:solidFill>
                <a:effectLst/>
                <a:latin typeface="Times New Roman"/>
                <a:ea typeface="Times New Roman"/>
                <a:cs typeface="Monotype Koufi"/>
              </a:rPr>
              <a:t/>
            </a:r>
            <a:br>
              <a:rPr lang="ar-IQ" sz="5400" b="1" spc="-100" dirty="0" smtClean="0">
                <a:solidFill>
                  <a:schemeClr val="bg1">
                    <a:lumMod val="40000"/>
                    <a:lumOff val="60000"/>
                  </a:schemeClr>
                </a:solidFill>
                <a:effectLst/>
                <a:latin typeface="Times New Roman"/>
                <a:ea typeface="Times New Roman"/>
                <a:cs typeface="Monotype Koufi"/>
              </a:rPr>
            </a:br>
            <a:r>
              <a:rPr lang="ar-IQ" sz="5400" spc="-100" dirty="0">
                <a:solidFill>
                  <a:schemeClr val="bg1">
                    <a:lumMod val="40000"/>
                    <a:lumOff val="60000"/>
                  </a:schemeClr>
                </a:solidFill>
                <a:latin typeface="Times New Roman"/>
                <a:ea typeface="Times New Roman"/>
                <a:cs typeface="Monotype Koufi"/>
              </a:rPr>
              <a:t/>
            </a:r>
            <a:br>
              <a:rPr lang="ar-IQ" sz="5400" spc="-100" dirty="0">
                <a:solidFill>
                  <a:schemeClr val="bg1">
                    <a:lumMod val="40000"/>
                    <a:lumOff val="60000"/>
                  </a:schemeClr>
                </a:solidFill>
                <a:latin typeface="Times New Roman"/>
                <a:ea typeface="Times New Roman"/>
                <a:cs typeface="Monotype Koufi"/>
              </a:rPr>
            </a:br>
            <a:r>
              <a:rPr lang="ar-SA" sz="5400" b="1" spc="-100" dirty="0" smtClean="0">
                <a:solidFill>
                  <a:schemeClr val="bg1">
                    <a:lumMod val="40000"/>
                    <a:lumOff val="60000"/>
                  </a:schemeClr>
                </a:solidFill>
                <a:effectLst/>
                <a:latin typeface="Times New Roman"/>
                <a:ea typeface="Times New Roman"/>
                <a:cs typeface="Monotype Koufi"/>
              </a:rPr>
              <a:t>الباب الثالث</a:t>
            </a:r>
            <a:r>
              <a:rPr lang="ar-IQ" sz="5400" b="1" spc="-100" dirty="0" smtClean="0">
                <a:solidFill>
                  <a:schemeClr val="bg1">
                    <a:lumMod val="40000"/>
                    <a:lumOff val="60000"/>
                  </a:schemeClr>
                </a:solidFill>
                <a:effectLst/>
                <a:latin typeface="Times New Roman"/>
                <a:ea typeface="Times New Roman"/>
                <a:cs typeface="Monotype Koufi"/>
              </a:rPr>
              <a:t/>
            </a:r>
            <a:br>
              <a:rPr lang="ar-IQ" sz="5400" b="1" spc="-100" dirty="0" smtClean="0">
                <a:solidFill>
                  <a:schemeClr val="bg1">
                    <a:lumMod val="40000"/>
                    <a:lumOff val="60000"/>
                  </a:schemeClr>
                </a:solidFill>
                <a:effectLst/>
                <a:latin typeface="Times New Roman"/>
                <a:ea typeface="Times New Roman"/>
                <a:cs typeface="Monotype Koufi"/>
              </a:rPr>
            </a:br>
            <a:r>
              <a:rPr lang="ar-SA" sz="5400" b="1" spc="-100" dirty="0" smtClean="0">
                <a:solidFill>
                  <a:schemeClr val="bg1">
                    <a:lumMod val="40000"/>
                    <a:lumOff val="60000"/>
                  </a:schemeClr>
                </a:solidFill>
                <a:effectLst/>
                <a:latin typeface="Times New Roman"/>
                <a:ea typeface="Times New Roman"/>
                <a:cs typeface="Monotype Koufi"/>
              </a:rPr>
              <a:t>ادارة اهداف المصرف</a:t>
            </a:r>
            <a:r>
              <a:rPr lang="en-US" sz="5400" spc="-100" dirty="0" smtClean="0">
                <a:effectLst/>
                <a:latin typeface="Times New Roman"/>
                <a:ea typeface="Times New Roman"/>
                <a:cs typeface="Traditional Arabic"/>
              </a:rPr>
              <a:t/>
            </a:r>
            <a:br>
              <a:rPr lang="en-US" sz="5400" spc="-100" dirty="0" smtClean="0">
                <a:effectLst/>
                <a:latin typeface="Times New Roman"/>
                <a:ea typeface="Times New Roman"/>
                <a:cs typeface="Traditional Arabic"/>
              </a:rPr>
            </a:br>
            <a:endParaRPr lang="en-US" sz="5400" spc="-100" dirty="0"/>
          </a:p>
        </p:txBody>
      </p:sp>
      <p:sp>
        <p:nvSpPr>
          <p:cNvPr id="3" name="Content Placeholder 2"/>
          <p:cNvSpPr>
            <a:spLocks noGrp="1"/>
          </p:cNvSpPr>
          <p:nvPr>
            <p:ph idx="1"/>
          </p:nvPr>
        </p:nvSpPr>
        <p:spPr/>
        <p:txBody>
          <a:bodyPr>
            <a:noAutofit/>
          </a:bodyPr>
          <a:lstStyle/>
          <a:p>
            <a:pPr indent="493395" algn="just" rtl="1">
              <a:lnSpc>
                <a:spcPct val="200000"/>
              </a:lnSpc>
              <a:spcAft>
                <a:spcPts val="0"/>
              </a:spcAft>
            </a:pPr>
            <a:r>
              <a:rPr lang="ar-SA" sz="4400" b="1" dirty="0" smtClean="0">
                <a:solidFill>
                  <a:srgbClr val="21C5FF"/>
                </a:solidFill>
                <a:effectLst>
                  <a:outerShdw blurRad="38100" dist="38100" dir="2700000" algn="tl">
                    <a:srgbClr val="000000">
                      <a:alpha val="43137"/>
                    </a:srgbClr>
                  </a:outerShdw>
                </a:effectLst>
                <a:latin typeface="Times New Roman"/>
                <a:ea typeface="Times New Roman"/>
                <a:cs typeface="Times New Roman"/>
              </a:rPr>
              <a:t>الفصل السابع - ادارة سيولة المصرف.</a:t>
            </a:r>
            <a:endParaRPr lang="ar-IQ" sz="4400" b="1" dirty="0" smtClean="0">
              <a:solidFill>
                <a:srgbClr val="21C5FF"/>
              </a:solidFill>
              <a:effectLst>
                <a:outerShdw blurRad="38100" dist="38100" dir="2700000" algn="tl">
                  <a:srgbClr val="000000">
                    <a:alpha val="43137"/>
                  </a:srgbClr>
                </a:outerShdw>
              </a:effectLst>
              <a:latin typeface="Times New Roman"/>
              <a:ea typeface="Times New Roman"/>
              <a:cs typeface="Times New Roman"/>
            </a:endParaRPr>
          </a:p>
          <a:p>
            <a:pPr indent="493395" algn="just" rtl="1">
              <a:lnSpc>
                <a:spcPct val="200000"/>
              </a:lnSpc>
              <a:spcAft>
                <a:spcPts val="0"/>
              </a:spcAft>
            </a:pPr>
            <a:r>
              <a:rPr lang="ar-SA" sz="4400" b="1" dirty="0" smtClean="0">
                <a:solidFill>
                  <a:srgbClr val="21C5FF"/>
                </a:solidFill>
                <a:effectLst>
                  <a:outerShdw blurRad="38100" dist="38100" dir="2700000" algn="tl">
                    <a:srgbClr val="000000">
                      <a:alpha val="43137"/>
                    </a:srgbClr>
                  </a:outerShdw>
                </a:effectLst>
                <a:latin typeface="Times New Roman"/>
                <a:ea typeface="Times New Roman"/>
                <a:cs typeface="Times New Roman"/>
              </a:rPr>
              <a:t>الفصل الثامن - ادارة ربحية المصرف.</a:t>
            </a:r>
            <a:endParaRPr lang="ar-IQ" sz="4400" b="1" dirty="0" smtClean="0">
              <a:solidFill>
                <a:srgbClr val="21C5FF"/>
              </a:solidFill>
              <a:effectLst>
                <a:outerShdw blurRad="38100" dist="38100" dir="2700000" algn="tl">
                  <a:srgbClr val="000000">
                    <a:alpha val="43137"/>
                  </a:srgbClr>
                </a:outerShdw>
              </a:effectLst>
              <a:latin typeface="Times New Roman"/>
              <a:ea typeface="Times New Roman"/>
              <a:cs typeface="Times New Roman"/>
            </a:endParaRPr>
          </a:p>
          <a:p>
            <a:pPr indent="493395" algn="just" rtl="1">
              <a:lnSpc>
                <a:spcPct val="200000"/>
              </a:lnSpc>
              <a:spcAft>
                <a:spcPts val="0"/>
              </a:spcAft>
            </a:pPr>
            <a:r>
              <a:rPr lang="ar-SA" sz="4400" b="1" dirty="0" smtClean="0">
                <a:solidFill>
                  <a:srgbClr val="21C5FF"/>
                </a:solidFill>
                <a:effectLst>
                  <a:outerShdw blurRad="38100" dist="38100" dir="2700000" algn="tl">
                    <a:srgbClr val="000000">
                      <a:alpha val="43137"/>
                    </a:srgbClr>
                  </a:outerShdw>
                </a:effectLst>
                <a:ea typeface="Times New Roman"/>
                <a:cs typeface="Times New Roman"/>
              </a:rPr>
              <a:t>لفصل </a:t>
            </a:r>
            <a:r>
              <a:rPr lang="ar-SA" sz="4400" b="1" dirty="0" smtClean="0">
                <a:solidFill>
                  <a:srgbClr val="21C5FF"/>
                </a:solidFill>
                <a:effectLst>
                  <a:outerShdw blurRad="38100" dist="38100" dir="2700000" algn="tl">
                    <a:srgbClr val="000000">
                      <a:alpha val="43137"/>
                    </a:srgbClr>
                  </a:outerShdw>
                </a:effectLst>
                <a:ea typeface="Times New Roman"/>
                <a:cs typeface="Times New Roman"/>
              </a:rPr>
              <a:t>التاسع</a:t>
            </a:r>
            <a:r>
              <a:rPr lang="ar-IQ" sz="4400" b="1" dirty="0" smtClean="0">
                <a:solidFill>
                  <a:srgbClr val="21C5FF"/>
                </a:solidFill>
                <a:effectLst>
                  <a:outerShdw blurRad="38100" dist="38100" dir="2700000" algn="tl">
                    <a:srgbClr val="000000">
                      <a:alpha val="43137"/>
                    </a:srgbClr>
                  </a:outerShdw>
                </a:effectLst>
                <a:ea typeface="Times New Roman"/>
                <a:cs typeface="Times New Roman"/>
              </a:rPr>
              <a:t> </a:t>
            </a:r>
            <a:r>
              <a:rPr lang="ar-SA" sz="4400" b="1" dirty="0" smtClean="0">
                <a:solidFill>
                  <a:srgbClr val="21C5FF"/>
                </a:solidFill>
                <a:effectLst>
                  <a:outerShdw blurRad="38100" dist="38100" dir="2700000" algn="tl">
                    <a:srgbClr val="000000">
                      <a:alpha val="43137"/>
                    </a:srgbClr>
                  </a:outerShdw>
                </a:effectLst>
                <a:ea typeface="Times New Roman"/>
                <a:cs typeface="Times New Roman"/>
              </a:rPr>
              <a:t>- </a:t>
            </a:r>
            <a:r>
              <a:rPr lang="ar-SA" sz="4400" b="1" dirty="0" smtClean="0">
                <a:solidFill>
                  <a:srgbClr val="21C5FF"/>
                </a:solidFill>
                <a:effectLst>
                  <a:outerShdw blurRad="38100" dist="38100" dir="2700000" algn="tl">
                    <a:srgbClr val="000000">
                      <a:alpha val="43137"/>
                    </a:srgbClr>
                  </a:outerShdw>
                </a:effectLst>
                <a:ea typeface="Times New Roman"/>
                <a:cs typeface="Times New Roman"/>
              </a:rPr>
              <a:t>ادارة مخاطر المصرف</a:t>
            </a:r>
            <a:endParaRPr lang="en-US" sz="4400" dirty="0">
              <a:solidFill>
                <a:srgbClr val="21C5FF"/>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654429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36712"/>
            <a:ext cx="9036496" cy="1800200"/>
          </a:xfrm>
        </p:spPr>
        <p:txBody>
          <a:bodyPr>
            <a:noAutofit/>
          </a:bodyPr>
          <a:lstStyle/>
          <a:p>
            <a:pPr indent="207645" algn="ctr" rtl="1">
              <a:spcAft>
                <a:spcPts val="0"/>
              </a:spcAft>
            </a:pPr>
            <a:r>
              <a:rPr lang="ar-SA" sz="4800" b="1" dirty="0" smtClean="0">
                <a:solidFill>
                  <a:schemeClr val="bg1">
                    <a:lumMod val="60000"/>
                    <a:lumOff val="40000"/>
                  </a:schemeClr>
                </a:solidFill>
                <a:effectLst/>
                <a:latin typeface="Times New Roman"/>
                <a:ea typeface="Times New Roman"/>
                <a:cs typeface="Monotype Koufi"/>
              </a:rPr>
              <a:t>الباب الرابع</a:t>
            </a:r>
            <a:r>
              <a:rPr lang="ar-IQ" sz="4800" b="1" dirty="0" smtClean="0">
                <a:solidFill>
                  <a:schemeClr val="bg1">
                    <a:lumMod val="60000"/>
                    <a:lumOff val="40000"/>
                  </a:schemeClr>
                </a:solidFill>
                <a:effectLst/>
                <a:latin typeface="Times New Roman"/>
                <a:ea typeface="Times New Roman"/>
                <a:cs typeface="Monotype Koufi"/>
              </a:rPr>
              <a:t/>
            </a:r>
            <a:br>
              <a:rPr lang="ar-IQ" sz="4800" b="1" dirty="0" smtClean="0">
                <a:solidFill>
                  <a:schemeClr val="bg1">
                    <a:lumMod val="60000"/>
                    <a:lumOff val="40000"/>
                  </a:schemeClr>
                </a:solidFill>
                <a:effectLst/>
                <a:latin typeface="Times New Roman"/>
                <a:ea typeface="Times New Roman"/>
                <a:cs typeface="Monotype Koufi"/>
              </a:rPr>
            </a:br>
            <a:r>
              <a:rPr lang="ar-SA" sz="4800" b="1" dirty="0" smtClean="0">
                <a:solidFill>
                  <a:schemeClr val="bg1">
                    <a:lumMod val="60000"/>
                    <a:lumOff val="40000"/>
                  </a:schemeClr>
                </a:solidFill>
                <a:effectLst/>
                <a:latin typeface="Times New Roman"/>
                <a:ea typeface="Times New Roman"/>
                <a:cs typeface="Monotype Koufi"/>
              </a:rPr>
              <a:t>ادارة محفظة الودائع المصرفية</a:t>
            </a:r>
            <a:r>
              <a:rPr lang="en-US" sz="4800" dirty="0" smtClean="0">
                <a:solidFill>
                  <a:schemeClr val="bg1">
                    <a:lumMod val="60000"/>
                    <a:lumOff val="40000"/>
                  </a:schemeClr>
                </a:solidFill>
                <a:effectLst/>
                <a:latin typeface="Times New Roman"/>
                <a:ea typeface="Times New Roman"/>
                <a:cs typeface="Traditional Arabic"/>
              </a:rPr>
              <a:t/>
            </a:r>
            <a:br>
              <a:rPr lang="en-US" sz="4800" dirty="0" smtClean="0">
                <a:solidFill>
                  <a:schemeClr val="bg1">
                    <a:lumMod val="60000"/>
                    <a:lumOff val="40000"/>
                  </a:schemeClr>
                </a:solidFill>
                <a:effectLst/>
                <a:latin typeface="Times New Roman"/>
                <a:ea typeface="Times New Roman"/>
                <a:cs typeface="Traditional Arabic"/>
              </a:rPr>
            </a:br>
            <a:endParaRPr lang="en-US" sz="4800" dirty="0">
              <a:solidFill>
                <a:schemeClr val="bg1">
                  <a:lumMod val="60000"/>
                  <a:lumOff val="40000"/>
                </a:schemeClr>
              </a:solidFill>
            </a:endParaRPr>
          </a:p>
        </p:txBody>
      </p:sp>
      <p:sp>
        <p:nvSpPr>
          <p:cNvPr id="3" name="Content Placeholder 2"/>
          <p:cNvSpPr>
            <a:spLocks noGrp="1"/>
          </p:cNvSpPr>
          <p:nvPr>
            <p:ph idx="1"/>
          </p:nvPr>
        </p:nvSpPr>
        <p:spPr>
          <a:xfrm>
            <a:off x="179512" y="2204864"/>
            <a:ext cx="8784976" cy="4525963"/>
          </a:xfrm>
        </p:spPr>
        <p:txBody>
          <a:bodyPr>
            <a:noAutofit/>
          </a:bodyPr>
          <a:lstStyle/>
          <a:p>
            <a:pPr indent="493395" algn="just" rtl="1">
              <a:lnSpc>
                <a:spcPct val="200000"/>
              </a:lnSpc>
              <a:spcAft>
                <a:spcPts val="0"/>
              </a:spcAft>
            </a:pPr>
            <a:r>
              <a:rPr lang="ar-SA" sz="3600" b="1" dirty="0" smtClean="0">
                <a:solidFill>
                  <a:srgbClr val="FFFF00"/>
                </a:solidFill>
                <a:effectLst>
                  <a:outerShdw blurRad="38100" dist="38100" dir="2700000" algn="tl">
                    <a:srgbClr val="000000">
                      <a:alpha val="43137"/>
                    </a:srgbClr>
                  </a:outerShdw>
                </a:effectLst>
                <a:latin typeface="Times New Roman"/>
                <a:ea typeface="Times New Roman"/>
                <a:cs typeface="Times New Roman"/>
              </a:rPr>
              <a:t>الفصل العاشر-  طبيعة ودائع المصرف</a:t>
            </a:r>
            <a:endParaRPr lang="ar-IQ" sz="3600" b="1" dirty="0" smtClean="0">
              <a:solidFill>
                <a:srgbClr val="FFFF00"/>
              </a:solidFill>
              <a:effectLst>
                <a:outerShdw blurRad="38100" dist="38100" dir="2700000" algn="tl">
                  <a:srgbClr val="000000">
                    <a:alpha val="43137"/>
                  </a:srgbClr>
                </a:outerShdw>
              </a:effectLst>
              <a:latin typeface="Times New Roman"/>
              <a:ea typeface="Times New Roman"/>
              <a:cs typeface="Times New Roman"/>
            </a:endParaRPr>
          </a:p>
          <a:p>
            <a:pPr indent="493395" algn="just" rtl="1">
              <a:lnSpc>
                <a:spcPct val="200000"/>
              </a:lnSpc>
              <a:spcAft>
                <a:spcPts val="0"/>
              </a:spcAft>
            </a:pPr>
            <a:r>
              <a:rPr lang="ar-SA" sz="3600" b="1" dirty="0" smtClean="0">
                <a:solidFill>
                  <a:srgbClr val="FFFF00"/>
                </a:solidFill>
                <a:effectLst>
                  <a:outerShdw blurRad="38100" dist="38100" dir="2700000" algn="tl">
                    <a:srgbClr val="000000">
                      <a:alpha val="43137"/>
                    </a:srgbClr>
                  </a:outerShdw>
                </a:effectLst>
                <a:latin typeface="Times New Roman"/>
                <a:ea typeface="Times New Roman"/>
                <a:cs typeface="Times New Roman"/>
              </a:rPr>
              <a:t>الفصل الحادي عشر - احتساب  الفائدة على الودائع</a:t>
            </a:r>
            <a:endParaRPr lang="ar-IQ" sz="3600" b="1" dirty="0" smtClean="0">
              <a:solidFill>
                <a:srgbClr val="FFFF00"/>
              </a:solidFill>
              <a:effectLst>
                <a:outerShdw blurRad="38100" dist="38100" dir="2700000" algn="tl">
                  <a:srgbClr val="000000">
                    <a:alpha val="43137"/>
                  </a:srgbClr>
                </a:outerShdw>
              </a:effectLst>
              <a:latin typeface="Times New Roman"/>
              <a:ea typeface="Times New Roman"/>
              <a:cs typeface="Times New Roman"/>
            </a:endParaRPr>
          </a:p>
          <a:p>
            <a:pPr indent="0" algn="just" rtl="1">
              <a:lnSpc>
                <a:spcPct val="200000"/>
              </a:lnSpc>
              <a:spcAft>
                <a:spcPts val="0"/>
              </a:spcAft>
              <a:buNone/>
            </a:pPr>
            <a:r>
              <a:rPr lang="ar-SA" sz="3600" b="1" dirty="0" smtClean="0">
                <a:solidFill>
                  <a:srgbClr val="FFFF00"/>
                </a:solidFill>
                <a:effectLst>
                  <a:outerShdw blurRad="38100" dist="38100" dir="2700000" algn="tl">
                    <a:srgbClr val="000000">
                      <a:alpha val="43137"/>
                    </a:srgbClr>
                  </a:outerShdw>
                </a:effectLst>
                <a:latin typeface="Times New Roman"/>
                <a:ea typeface="Times New Roman"/>
                <a:cs typeface="Times New Roman"/>
              </a:rPr>
              <a:t>0</a:t>
            </a:r>
            <a:r>
              <a:rPr lang="ar-SA" sz="3600" b="1" dirty="0" smtClean="0">
                <a:solidFill>
                  <a:srgbClr val="FFFF00"/>
                </a:solidFill>
                <a:effectLst>
                  <a:outerShdw blurRad="38100" dist="38100" dir="2700000" algn="tl">
                    <a:srgbClr val="000000">
                      <a:alpha val="43137"/>
                    </a:srgbClr>
                  </a:outerShdw>
                </a:effectLst>
                <a:ea typeface="Times New Roman"/>
                <a:cs typeface="Times New Roman"/>
              </a:rPr>
              <a:t>الفصل الثاني عشر--- تحليل الودائع المصرفية</a:t>
            </a:r>
            <a:endParaRPr lang="en-US" sz="3600"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094236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268760"/>
            <a:ext cx="8229600" cy="1143000"/>
          </a:xfrm>
        </p:spPr>
        <p:txBody>
          <a:bodyPr>
            <a:noAutofit/>
          </a:bodyPr>
          <a:lstStyle/>
          <a:p>
            <a:pPr indent="207645" algn="ctr" rtl="1">
              <a:spcAft>
                <a:spcPts val="0"/>
              </a:spcAft>
            </a:pPr>
            <a:r>
              <a:rPr lang="ar-SA" sz="5400" b="1" dirty="0" smtClean="0">
                <a:solidFill>
                  <a:srgbClr val="21C5FF"/>
                </a:solidFill>
                <a:effectLst/>
                <a:latin typeface="Times New Roman"/>
                <a:ea typeface="Times New Roman"/>
                <a:cs typeface="Monotype Koufi"/>
              </a:rPr>
              <a:t>الباب الخامس</a:t>
            </a:r>
            <a:r>
              <a:rPr lang="ar-IQ" sz="5400" b="1" dirty="0" smtClean="0">
                <a:solidFill>
                  <a:srgbClr val="21C5FF"/>
                </a:solidFill>
                <a:effectLst/>
                <a:latin typeface="Times New Roman"/>
                <a:ea typeface="Times New Roman"/>
                <a:cs typeface="Monotype Koufi"/>
              </a:rPr>
              <a:t/>
            </a:r>
            <a:br>
              <a:rPr lang="ar-IQ" sz="5400" b="1" dirty="0" smtClean="0">
                <a:solidFill>
                  <a:srgbClr val="21C5FF"/>
                </a:solidFill>
                <a:effectLst/>
                <a:latin typeface="Times New Roman"/>
                <a:ea typeface="Times New Roman"/>
                <a:cs typeface="Monotype Koufi"/>
              </a:rPr>
            </a:br>
            <a:r>
              <a:rPr lang="ar-SA" sz="5400" b="1" dirty="0" smtClean="0">
                <a:solidFill>
                  <a:srgbClr val="21C5FF"/>
                </a:solidFill>
                <a:effectLst/>
                <a:latin typeface="Times New Roman"/>
                <a:ea typeface="Times New Roman"/>
                <a:cs typeface="Monotype Koufi"/>
              </a:rPr>
              <a:t>ادارة محفظة الائتمان المصرفي</a:t>
            </a:r>
            <a:r>
              <a:rPr lang="en-US" sz="4000" dirty="0" smtClean="0">
                <a:solidFill>
                  <a:srgbClr val="21C5FF"/>
                </a:solidFill>
                <a:effectLst/>
                <a:latin typeface="Times New Roman"/>
                <a:ea typeface="Times New Roman"/>
                <a:cs typeface="Traditional Arabic"/>
              </a:rPr>
              <a:t/>
            </a:r>
            <a:br>
              <a:rPr lang="en-US" sz="4000" dirty="0" smtClean="0">
                <a:solidFill>
                  <a:srgbClr val="21C5FF"/>
                </a:solidFill>
                <a:effectLst/>
                <a:latin typeface="Times New Roman"/>
                <a:ea typeface="Times New Roman"/>
                <a:cs typeface="Traditional Arabic"/>
              </a:rPr>
            </a:br>
            <a:endParaRPr lang="en-US" sz="4000" dirty="0">
              <a:solidFill>
                <a:srgbClr val="21C5FF"/>
              </a:solidFill>
            </a:endParaRPr>
          </a:p>
        </p:txBody>
      </p:sp>
      <p:sp>
        <p:nvSpPr>
          <p:cNvPr id="3" name="Content Placeholder 2"/>
          <p:cNvSpPr>
            <a:spLocks noGrp="1"/>
          </p:cNvSpPr>
          <p:nvPr>
            <p:ph idx="1"/>
          </p:nvPr>
        </p:nvSpPr>
        <p:spPr>
          <a:xfrm>
            <a:off x="0" y="1988840"/>
            <a:ext cx="9144000" cy="4525963"/>
          </a:xfrm>
        </p:spPr>
        <p:txBody>
          <a:bodyPr>
            <a:noAutofit/>
          </a:bodyPr>
          <a:lstStyle/>
          <a:p>
            <a:pPr marL="800100" indent="-457200" algn="just" rtl="1">
              <a:lnSpc>
                <a:spcPct val="150000"/>
              </a:lnSpc>
              <a:spcAft>
                <a:spcPts val="0"/>
              </a:spcAft>
              <a:buFont typeface="Wingdings" pitchFamily="2" charset="2"/>
              <a:buChar char="§"/>
            </a:pPr>
            <a:r>
              <a:rPr lang="ar-SA" sz="3600" b="1" dirty="0" smtClean="0">
                <a:solidFill>
                  <a:schemeClr val="accent5">
                    <a:lumMod val="60000"/>
                    <a:lumOff val="40000"/>
                  </a:schemeClr>
                </a:solidFill>
                <a:effectLst>
                  <a:outerShdw blurRad="38100" dist="38100" dir="2700000" algn="tl">
                    <a:srgbClr val="000000">
                      <a:alpha val="43137"/>
                    </a:srgbClr>
                  </a:outerShdw>
                </a:effectLst>
                <a:latin typeface="Times New Roman"/>
                <a:ea typeface="Times New Roman"/>
                <a:cs typeface="Times New Roman"/>
              </a:rPr>
              <a:t>الفصل الثالث عشر - طبيعة الائتمان المصرفي</a:t>
            </a:r>
            <a:endParaRPr lang="ar-IQ" sz="3600" b="1" dirty="0" smtClean="0">
              <a:solidFill>
                <a:schemeClr val="accent5">
                  <a:lumMod val="60000"/>
                  <a:lumOff val="40000"/>
                </a:schemeClr>
              </a:solidFill>
              <a:effectLst>
                <a:outerShdw blurRad="38100" dist="38100" dir="2700000" algn="tl">
                  <a:srgbClr val="000000">
                    <a:alpha val="43137"/>
                  </a:srgbClr>
                </a:outerShdw>
              </a:effectLst>
              <a:latin typeface="Times New Roman"/>
              <a:ea typeface="Times New Roman"/>
              <a:cs typeface="Times New Roman"/>
            </a:endParaRPr>
          </a:p>
          <a:p>
            <a:pPr marL="800100" indent="-457200" algn="just" rtl="1">
              <a:lnSpc>
                <a:spcPct val="150000"/>
              </a:lnSpc>
              <a:spcAft>
                <a:spcPts val="0"/>
              </a:spcAft>
              <a:buFont typeface="Wingdings" pitchFamily="2" charset="2"/>
              <a:buChar char="§"/>
            </a:pPr>
            <a:r>
              <a:rPr lang="ar-SA" sz="3600" b="1" dirty="0" smtClean="0">
                <a:solidFill>
                  <a:schemeClr val="accent5">
                    <a:lumMod val="60000"/>
                    <a:lumOff val="40000"/>
                  </a:schemeClr>
                </a:solidFill>
                <a:effectLst>
                  <a:outerShdw blurRad="38100" dist="38100" dir="2700000" algn="tl">
                    <a:srgbClr val="000000">
                      <a:alpha val="43137"/>
                    </a:srgbClr>
                  </a:outerShdw>
                </a:effectLst>
                <a:latin typeface="Times New Roman"/>
                <a:ea typeface="Times New Roman"/>
                <a:cs typeface="Times New Roman"/>
              </a:rPr>
              <a:t>الفصل الرابع عشر - طرق سداد القروض المصرفية</a:t>
            </a:r>
            <a:endParaRPr lang="ar-IQ" sz="3600" b="1" dirty="0" smtClean="0">
              <a:solidFill>
                <a:schemeClr val="accent5">
                  <a:lumMod val="60000"/>
                  <a:lumOff val="40000"/>
                </a:schemeClr>
              </a:solidFill>
              <a:effectLst>
                <a:outerShdw blurRad="38100" dist="38100" dir="2700000" algn="tl">
                  <a:srgbClr val="000000">
                    <a:alpha val="43137"/>
                  </a:srgbClr>
                </a:outerShdw>
              </a:effectLst>
              <a:latin typeface="Times New Roman"/>
              <a:ea typeface="Times New Roman"/>
              <a:cs typeface="Times New Roman"/>
            </a:endParaRPr>
          </a:p>
          <a:p>
            <a:pPr marL="800100" indent="-457200" algn="just" rtl="1">
              <a:lnSpc>
                <a:spcPct val="150000"/>
              </a:lnSpc>
              <a:spcAft>
                <a:spcPts val="0"/>
              </a:spcAft>
              <a:buFont typeface="Wingdings" pitchFamily="2" charset="2"/>
              <a:buChar char="§"/>
            </a:pPr>
            <a:r>
              <a:rPr lang="ar-SA" sz="3600" b="1" dirty="0" smtClean="0">
                <a:solidFill>
                  <a:schemeClr val="accent5">
                    <a:lumMod val="60000"/>
                    <a:lumOff val="40000"/>
                  </a:schemeClr>
                </a:solidFill>
                <a:effectLst>
                  <a:outerShdw blurRad="38100" dist="38100" dir="2700000" algn="tl">
                    <a:srgbClr val="000000">
                      <a:alpha val="43137"/>
                    </a:srgbClr>
                  </a:outerShdw>
                </a:effectLst>
                <a:latin typeface="Times New Roman"/>
                <a:ea typeface="Times New Roman"/>
                <a:cs typeface="Times New Roman"/>
              </a:rPr>
              <a:t>الفصل اخامس عشر- السياسة الائتمانية</a:t>
            </a:r>
            <a:endParaRPr lang="ar-IQ" sz="3600" b="1" dirty="0" smtClean="0">
              <a:solidFill>
                <a:schemeClr val="accent5">
                  <a:lumMod val="60000"/>
                  <a:lumOff val="40000"/>
                </a:schemeClr>
              </a:solidFill>
              <a:effectLst>
                <a:outerShdw blurRad="38100" dist="38100" dir="2700000" algn="tl">
                  <a:srgbClr val="000000">
                    <a:alpha val="43137"/>
                  </a:srgbClr>
                </a:outerShdw>
              </a:effectLst>
              <a:latin typeface="Times New Roman"/>
              <a:ea typeface="Times New Roman"/>
              <a:cs typeface="Times New Roman"/>
            </a:endParaRPr>
          </a:p>
          <a:p>
            <a:pPr marL="800100" indent="-457200" algn="just" rtl="1">
              <a:lnSpc>
                <a:spcPct val="150000"/>
              </a:lnSpc>
              <a:spcAft>
                <a:spcPts val="0"/>
              </a:spcAft>
              <a:buFont typeface="Wingdings" pitchFamily="2" charset="2"/>
              <a:buChar char="§"/>
            </a:pPr>
            <a:r>
              <a:rPr lang="ar-SA" sz="3600" b="1" dirty="0" smtClean="0">
                <a:solidFill>
                  <a:schemeClr val="accent5">
                    <a:lumMod val="60000"/>
                    <a:lumOff val="40000"/>
                  </a:schemeClr>
                </a:solidFill>
                <a:effectLst>
                  <a:outerShdw blurRad="38100" dist="38100" dir="2700000" algn="tl">
                    <a:srgbClr val="000000">
                      <a:alpha val="43137"/>
                    </a:srgbClr>
                  </a:outerShdw>
                </a:effectLst>
                <a:latin typeface="Times New Roman"/>
                <a:ea typeface="Times New Roman"/>
                <a:cs typeface="Times New Roman"/>
              </a:rPr>
              <a:t>الفصل السادس عشر- المخاطرة الائتمانية</a:t>
            </a:r>
            <a:endParaRPr lang="en-US" sz="3600" dirty="0" smtClean="0">
              <a:solidFill>
                <a:schemeClr val="accent5">
                  <a:lumMod val="60000"/>
                  <a:lumOff val="40000"/>
                </a:schemeClr>
              </a:solidFill>
              <a:effectLst>
                <a:outerShdw blurRad="38100" dist="38100" dir="2700000" algn="tl">
                  <a:srgbClr val="000000">
                    <a:alpha val="43137"/>
                  </a:srgbClr>
                </a:outerShdw>
              </a:effectLst>
              <a:latin typeface="Times New Roman"/>
              <a:ea typeface="Times New Roman"/>
              <a:cs typeface="Traditional Arabic"/>
            </a:endParaRPr>
          </a:p>
          <a:p>
            <a:pPr lvl="1" algn="r" rtl="1">
              <a:lnSpc>
                <a:spcPct val="150000"/>
              </a:lnSpc>
              <a:buFont typeface="Wingdings" pitchFamily="2" charset="2"/>
              <a:buChar char="§"/>
            </a:pPr>
            <a:r>
              <a:rPr lang="ar-IQ" sz="3600" b="1" dirty="0" smtClean="0">
                <a:solidFill>
                  <a:schemeClr val="accent5">
                    <a:lumMod val="60000"/>
                    <a:lumOff val="40000"/>
                  </a:schemeClr>
                </a:solidFill>
                <a:effectLst>
                  <a:outerShdw blurRad="38100" dist="38100" dir="2700000" algn="tl">
                    <a:srgbClr val="000000">
                      <a:alpha val="43137"/>
                    </a:srgbClr>
                  </a:outerShdw>
                </a:effectLst>
                <a:ea typeface="Times New Roman"/>
                <a:cs typeface="Times New Roman"/>
              </a:rPr>
              <a:t>  </a:t>
            </a:r>
            <a:r>
              <a:rPr lang="ar-SA" sz="3600" b="1" dirty="0" smtClean="0">
                <a:solidFill>
                  <a:schemeClr val="accent5">
                    <a:lumMod val="60000"/>
                    <a:lumOff val="40000"/>
                  </a:schemeClr>
                </a:solidFill>
                <a:effectLst>
                  <a:outerShdw blurRad="38100" dist="38100" dir="2700000" algn="tl">
                    <a:srgbClr val="000000">
                      <a:alpha val="43137"/>
                    </a:srgbClr>
                  </a:outerShdw>
                </a:effectLst>
                <a:ea typeface="Times New Roman"/>
                <a:cs typeface="Times New Roman"/>
              </a:rPr>
              <a:t>الفصل السابع عشر - الديون المتعثرة</a:t>
            </a:r>
            <a:endParaRPr lang="en-US" sz="3600" dirty="0">
              <a:solidFill>
                <a:schemeClr val="accent5">
                  <a:lumMod val="60000"/>
                  <a:lumOff val="4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285358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273" y="548680"/>
            <a:ext cx="8784976" cy="1143000"/>
          </a:xfrm>
        </p:spPr>
        <p:txBody>
          <a:bodyPr>
            <a:noAutofit/>
          </a:bodyPr>
          <a:lstStyle/>
          <a:p>
            <a:pPr indent="207645" algn="ctr" rtl="1">
              <a:spcAft>
                <a:spcPts val="0"/>
              </a:spcAft>
            </a:pPr>
            <a:r>
              <a:rPr lang="ar-SA" sz="4800" b="1" dirty="0" smtClean="0">
                <a:effectLst/>
                <a:latin typeface="Times New Roman"/>
                <a:ea typeface="Times New Roman"/>
                <a:cs typeface="Monotype Koufi"/>
              </a:rPr>
              <a:t>الباب السادس</a:t>
            </a:r>
            <a:r>
              <a:rPr lang="ar-IQ" sz="4800" b="1" dirty="0" smtClean="0">
                <a:effectLst/>
                <a:latin typeface="Times New Roman"/>
                <a:ea typeface="Times New Roman"/>
                <a:cs typeface="Monotype Koufi"/>
              </a:rPr>
              <a:t/>
            </a:r>
            <a:br>
              <a:rPr lang="ar-IQ" sz="4800" b="1" dirty="0" smtClean="0">
                <a:effectLst/>
                <a:latin typeface="Times New Roman"/>
                <a:ea typeface="Times New Roman"/>
                <a:cs typeface="Monotype Koufi"/>
              </a:rPr>
            </a:br>
            <a:r>
              <a:rPr lang="ar-SA" sz="4800" b="1" dirty="0" smtClean="0">
                <a:effectLst/>
                <a:latin typeface="Times New Roman"/>
                <a:ea typeface="Times New Roman"/>
                <a:cs typeface="Monotype Koufi"/>
              </a:rPr>
              <a:t>ادارة محفظة الاستثمار المصرفي</a:t>
            </a:r>
            <a:endParaRPr lang="en-US" sz="4800" dirty="0">
              <a:effectLst/>
              <a:latin typeface="Times New Roman"/>
              <a:ea typeface="Times New Roman"/>
              <a:cs typeface="Traditional Arabic"/>
            </a:endParaRPr>
          </a:p>
        </p:txBody>
      </p:sp>
      <p:sp>
        <p:nvSpPr>
          <p:cNvPr id="3" name="Content Placeholder 2"/>
          <p:cNvSpPr>
            <a:spLocks noGrp="1"/>
          </p:cNvSpPr>
          <p:nvPr>
            <p:ph idx="1"/>
          </p:nvPr>
        </p:nvSpPr>
        <p:spPr>
          <a:xfrm>
            <a:off x="0" y="2132856"/>
            <a:ext cx="9144000" cy="3993307"/>
          </a:xfrm>
        </p:spPr>
        <p:txBody>
          <a:bodyPr>
            <a:noAutofit/>
          </a:bodyPr>
          <a:lstStyle/>
          <a:p>
            <a:pPr indent="0" algn="just" rtl="1">
              <a:lnSpc>
                <a:spcPct val="200000"/>
              </a:lnSpc>
              <a:spcAft>
                <a:spcPts val="0"/>
              </a:spcAft>
              <a:buNone/>
            </a:pPr>
            <a:r>
              <a:rPr lang="ar-SA" sz="4000" b="1" spc="-100" dirty="0" smtClean="0">
                <a:solidFill>
                  <a:srgbClr val="002060"/>
                </a:solidFill>
                <a:effectLst>
                  <a:outerShdw blurRad="38100" dist="38100" dir="2700000" algn="tl">
                    <a:srgbClr val="000000">
                      <a:alpha val="43137"/>
                    </a:srgbClr>
                  </a:outerShdw>
                </a:effectLst>
                <a:latin typeface="Times New Roman"/>
                <a:ea typeface="Times New Roman"/>
                <a:cs typeface="Times New Roman"/>
              </a:rPr>
              <a:t>الفصل الثامن عشر : مفهوم واهمية الاستثمار المصرفي</a:t>
            </a:r>
            <a:endParaRPr lang="ar-IQ" sz="4000" b="1" spc="-100" dirty="0">
              <a:solidFill>
                <a:srgbClr val="002060"/>
              </a:solidFill>
              <a:effectLst>
                <a:outerShdw blurRad="38100" dist="38100" dir="2700000" algn="tl">
                  <a:srgbClr val="000000">
                    <a:alpha val="43137"/>
                  </a:srgbClr>
                </a:outerShdw>
              </a:effectLst>
              <a:latin typeface="Times New Roman"/>
              <a:ea typeface="Times New Roman"/>
              <a:cs typeface="Times New Roman"/>
            </a:endParaRPr>
          </a:p>
          <a:p>
            <a:pPr indent="0" algn="just" rtl="1">
              <a:lnSpc>
                <a:spcPct val="200000"/>
              </a:lnSpc>
              <a:spcAft>
                <a:spcPts val="0"/>
              </a:spcAft>
              <a:buNone/>
            </a:pPr>
            <a:r>
              <a:rPr lang="ar-SA" sz="3600" b="1" spc="-100" dirty="0" smtClean="0">
                <a:solidFill>
                  <a:srgbClr val="002060"/>
                </a:solidFill>
                <a:effectLst>
                  <a:outerShdw blurRad="38100" dist="38100" dir="2700000" algn="tl">
                    <a:srgbClr val="000000">
                      <a:alpha val="43137"/>
                    </a:srgbClr>
                  </a:outerShdw>
                </a:effectLst>
                <a:latin typeface="Times New Roman"/>
                <a:ea typeface="Times New Roman"/>
                <a:cs typeface="Times New Roman"/>
              </a:rPr>
              <a:t>الفصل التاسع عشر : عائد ومخاطرة الاستثمار المصرفي</a:t>
            </a:r>
            <a:endParaRPr lang="ar-IQ" sz="3600" b="1" spc="-100" dirty="0" smtClean="0">
              <a:solidFill>
                <a:srgbClr val="002060"/>
              </a:solidFill>
              <a:effectLst>
                <a:outerShdw blurRad="38100" dist="38100" dir="2700000" algn="tl">
                  <a:srgbClr val="000000">
                    <a:alpha val="43137"/>
                  </a:srgbClr>
                </a:outerShdw>
              </a:effectLst>
              <a:latin typeface="Times New Roman"/>
              <a:ea typeface="Times New Roman"/>
              <a:cs typeface="Times New Roman"/>
            </a:endParaRPr>
          </a:p>
          <a:p>
            <a:pPr indent="0" algn="just" rtl="1">
              <a:lnSpc>
                <a:spcPct val="200000"/>
              </a:lnSpc>
              <a:spcAft>
                <a:spcPts val="0"/>
              </a:spcAft>
              <a:buNone/>
            </a:pPr>
            <a:r>
              <a:rPr lang="ar-SA" sz="4000" b="1" spc="-100" dirty="0" smtClean="0">
                <a:solidFill>
                  <a:srgbClr val="002060"/>
                </a:solidFill>
                <a:effectLst>
                  <a:outerShdw blurRad="38100" dist="38100" dir="2700000" algn="tl">
                    <a:srgbClr val="000000">
                      <a:alpha val="43137"/>
                    </a:srgbClr>
                  </a:outerShdw>
                </a:effectLst>
                <a:ea typeface="Times New Roman"/>
                <a:cs typeface="Times New Roman"/>
              </a:rPr>
              <a:t>الفصل العشرون : ادارة الاستثمارات  المصرفية</a:t>
            </a:r>
            <a:endParaRPr lang="en-US" sz="4000" spc="-100"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300270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23928" y="-459432"/>
            <a:ext cx="4176464" cy="8865756"/>
          </a:xfrm>
        </p:spPr>
        <p:txBody>
          <a:bodyPr>
            <a:noAutofit/>
          </a:bodyPr>
          <a:lstStyle/>
          <a:p>
            <a:pPr algn="r" rtl="1"/>
            <a:r>
              <a:rPr lang="ar-IQ" sz="7200" b="1" spc="-100" dirty="0" smtClean="0">
                <a:solidFill>
                  <a:schemeClr val="accent1">
                    <a:lumMod val="50000"/>
                  </a:schemeClr>
                </a:solidFill>
                <a:effectLst>
                  <a:outerShdw blurRad="38100" dist="38100" dir="2700000" algn="tl">
                    <a:srgbClr val="000000">
                      <a:alpha val="43137"/>
                    </a:srgbClr>
                  </a:outerShdw>
                </a:effectLst>
                <a:latin typeface="AGA Cordoba V2 قرطبة" pitchFamily="2" charset="-78"/>
                <a:ea typeface="AGA Cordoba V2 قرطبة" pitchFamily="2" charset="-78"/>
                <a:cs typeface="Diwani Letter" pitchFamily="2" charset="-78"/>
              </a:rPr>
              <a:t>ف</a:t>
            </a:r>
            <a:r>
              <a:rPr lang="ar-IQ" sz="7200" b="1" spc="-100" dirty="0" smtClean="0">
                <a:solidFill>
                  <a:schemeClr val="bg2"/>
                </a:solidFill>
                <a:effectLst>
                  <a:outerShdw blurRad="38100" dist="38100" dir="2700000" algn="tl">
                    <a:srgbClr val="000000">
                      <a:alpha val="43137"/>
                    </a:srgbClr>
                  </a:outerShdw>
                </a:effectLst>
                <a:latin typeface="AGA Cordoba V2 قرطبة" pitchFamily="2" charset="-78"/>
                <a:ea typeface="AGA Cordoba V2 قرطبة" pitchFamily="2" charset="-78"/>
                <a:cs typeface="Diwani Letter" pitchFamily="2" charset="-78"/>
              </a:rPr>
              <a:t>ي بداية </a:t>
            </a:r>
            <a:r>
              <a:rPr lang="ar-IQ" sz="7200" b="1" spc="-100" dirty="0" smtClean="0">
                <a:solidFill>
                  <a:schemeClr val="accent1">
                    <a:lumMod val="50000"/>
                  </a:schemeClr>
                </a:solidFill>
                <a:effectLst>
                  <a:outerShdw blurRad="38100" dist="38100" dir="2700000" algn="tl">
                    <a:srgbClr val="000000">
                      <a:alpha val="43137"/>
                    </a:srgbClr>
                  </a:outerShdw>
                </a:effectLst>
                <a:latin typeface="AGA Cordoba V2 قرطبة" pitchFamily="2" charset="-78"/>
                <a:ea typeface="AGA Cordoba V2 قرطبة" pitchFamily="2" charset="-78"/>
                <a:cs typeface="Diwani Letter" pitchFamily="2" charset="-78"/>
              </a:rPr>
              <a:t/>
            </a:r>
            <a:br>
              <a:rPr lang="ar-IQ" sz="7200" b="1" spc="-100" dirty="0" smtClean="0">
                <a:solidFill>
                  <a:schemeClr val="accent1">
                    <a:lumMod val="50000"/>
                  </a:schemeClr>
                </a:solidFill>
                <a:effectLst>
                  <a:outerShdw blurRad="38100" dist="38100" dir="2700000" algn="tl">
                    <a:srgbClr val="000000">
                      <a:alpha val="43137"/>
                    </a:srgbClr>
                  </a:outerShdw>
                </a:effectLst>
                <a:latin typeface="AGA Cordoba V2 قرطبة" pitchFamily="2" charset="-78"/>
                <a:ea typeface="AGA Cordoba V2 قرطبة" pitchFamily="2" charset="-78"/>
                <a:cs typeface="Diwani Letter" pitchFamily="2" charset="-78"/>
              </a:rPr>
            </a:br>
            <a:r>
              <a:rPr lang="ar-IQ" sz="7200" b="1" spc="-100" dirty="0" smtClean="0">
                <a:solidFill>
                  <a:schemeClr val="accent1">
                    <a:lumMod val="50000"/>
                  </a:schemeClr>
                </a:solidFill>
                <a:effectLst>
                  <a:outerShdw blurRad="38100" dist="38100" dir="2700000" algn="tl">
                    <a:srgbClr val="000000">
                      <a:alpha val="43137"/>
                    </a:srgbClr>
                  </a:outerShdw>
                </a:effectLst>
                <a:latin typeface="AGA Cordoba V2 قرطبة" pitchFamily="2" charset="-78"/>
                <a:ea typeface="AGA Cordoba V2 قرطبة" pitchFamily="2" charset="-78"/>
                <a:cs typeface="Diwani Letter" pitchFamily="2" charset="-78"/>
              </a:rPr>
              <a:t>ال</a:t>
            </a:r>
            <a:r>
              <a:rPr lang="ar-IQ" sz="7200" b="1" spc="-100" dirty="0" smtClean="0">
                <a:solidFill>
                  <a:schemeClr val="bg2"/>
                </a:solidFill>
                <a:effectLst>
                  <a:outerShdw blurRad="38100" dist="38100" dir="2700000" algn="tl">
                    <a:srgbClr val="000000">
                      <a:alpha val="43137"/>
                    </a:srgbClr>
                  </a:outerShdw>
                </a:effectLst>
                <a:latin typeface="AGA Cordoba V2 قرطبة" pitchFamily="2" charset="-78"/>
                <a:ea typeface="AGA Cordoba V2 قرطبة" pitchFamily="2" charset="-78"/>
                <a:cs typeface="Diwani Letter" pitchFamily="2" charset="-78"/>
              </a:rPr>
              <a:t>عام</a:t>
            </a:r>
            <a:r>
              <a:rPr lang="en-US" sz="7200" b="1" spc="-100" dirty="0" smtClean="0">
                <a:solidFill>
                  <a:schemeClr val="bg2"/>
                </a:solidFill>
                <a:effectLst>
                  <a:outerShdw blurRad="38100" dist="38100" dir="2700000" algn="tl">
                    <a:srgbClr val="000000">
                      <a:alpha val="43137"/>
                    </a:srgbClr>
                  </a:outerShdw>
                </a:effectLst>
                <a:latin typeface="AGA Cordoba V2 قرطبة" pitchFamily="2" charset="-78"/>
                <a:ea typeface="AGA Cordoba V2 قرطبة" pitchFamily="2" charset="-78"/>
                <a:cs typeface="Diwani Letter" pitchFamily="2" charset="-78"/>
              </a:rPr>
              <a:t>   </a:t>
            </a:r>
            <a:r>
              <a:rPr lang="ar-IQ" sz="7200" b="1" spc="-100" dirty="0" smtClean="0">
                <a:solidFill>
                  <a:schemeClr val="bg2"/>
                </a:solidFill>
                <a:effectLst>
                  <a:outerShdw blurRad="38100" dist="38100" dir="2700000" algn="tl">
                    <a:srgbClr val="000000">
                      <a:alpha val="43137"/>
                    </a:srgbClr>
                  </a:outerShdw>
                </a:effectLst>
                <a:latin typeface="AGA Cordoba V2 قرطبة" pitchFamily="2" charset="-78"/>
                <a:ea typeface="AGA Cordoba V2 قرطبة" pitchFamily="2" charset="-78"/>
                <a:cs typeface="Diwani Letter" pitchFamily="2" charset="-78"/>
              </a:rPr>
              <a:t>الدراسي</a:t>
            </a:r>
            <a:r>
              <a:rPr lang="en-US" sz="7200" b="1" spc="-100" dirty="0" smtClean="0">
                <a:solidFill>
                  <a:schemeClr val="bg2"/>
                </a:solidFill>
                <a:effectLst>
                  <a:outerShdw blurRad="38100" dist="38100" dir="2700000" algn="tl">
                    <a:srgbClr val="000000">
                      <a:alpha val="43137"/>
                    </a:srgbClr>
                  </a:outerShdw>
                </a:effectLst>
                <a:latin typeface="AGA Cordoba V2 قرطبة" pitchFamily="2" charset="-78"/>
                <a:ea typeface="AGA Cordoba V2 قرطبة" pitchFamily="2" charset="-78"/>
                <a:cs typeface="Diwani Letter" pitchFamily="2" charset="-78"/>
              </a:rPr>
              <a:t> </a:t>
            </a:r>
            <a:r>
              <a:rPr lang="en-US" sz="11500" spc="-100" dirty="0" smtClean="0">
                <a:solidFill>
                  <a:schemeClr val="bg2"/>
                </a:solidFill>
                <a:effectLst>
                  <a:outerShdw blurRad="38100" dist="38100" dir="2700000" algn="tl">
                    <a:srgbClr val="000000">
                      <a:alpha val="43137"/>
                    </a:srgbClr>
                  </a:outerShdw>
                </a:effectLst>
                <a:latin typeface="AGA Cordoba V2 قرطبة" pitchFamily="2" charset="-78"/>
                <a:ea typeface="AGA Cordoba V2 قرطبة" pitchFamily="2" charset="-78"/>
                <a:cs typeface="AGA Cordoba V2 قرطبة" pitchFamily="2" charset="-78"/>
              </a:rPr>
              <a:t/>
            </a:r>
            <a:br>
              <a:rPr lang="en-US" sz="11500" spc="-100" dirty="0" smtClean="0">
                <a:solidFill>
                  <a:schemeClr val="bg2"/>
                </a:solidFill>
                <a:effectLst>
                  <a:outerShdw blurRad="38100" dist="38100" dir="2700000" algn="tl">
                    <a:srgbClr val="000000">
                      <a:alpha val="43137"/>
                    </a:srgbClr>
                  </a:outerShdw>
                </a:effectLst>
                <a:latin typeface="AGA Cordoba V2 قرطبة" pitchFamily="2" charset="-78"/>
                <a:ea typeface="AGA Cordoba V2 قرطبة" pitchFamily="2" charset="-78"/>
                <a:cs typeface="AGA Cordoba V2 قرطبة" pitchFamily="2" charset="-78"/>
              </a:rPr>
            </a:br>
            <a:r>
              <a:rPr lang="ar-IQ" sz="11500" spc="-100" dirty="0" smtClean="0">
                <a:solidFill>
                  <a:schemeClr val="bg2"/>
                </a:solidFill>
                <a:effectLst>
                  <a:outerShdw blurRad="38100" dist="38100" dir="2700000" algn="tl">
                    <a:srgbClr val="000000">
                      <a:alpha val="43137"/>
                    </a:srgbClr>
                  </a:outerShdw>
                </a:effectLst>
                <a:latin typeface="AGA Cordoba V2 قرطبة" pitchFamily="2" charset="-78"/>
                <a:ea typeface="AGA Cordoba V2 قرطبة" pitchFamily="2" charset="-78"/>
                <a:cs typeface="AGA Cordoba V2 قرطبة" pitchFamily="2" charset="-78"/>
              </a:rPr>
              <a:t> </a:t>
            </a:r>
            <a:r>
              <a:rPr lang="en-US" sz="11500" spc="-100" dirty="0" smtClean="0">
                <a:solidFill>
                  <a:schemeClr val="bg2"/>
                </a:solidFill>
                <a:effectLst>
                  <a:outerShdw blurRad="38100" dist="38100" dir="2700000" algn="tl">
                    <a:srgbClr val="000000">
                      <a:alpha val="43137"/>
                    </a:srgbClr>
                  </a:outerShdw>
                </a:effectLst>
                <a:latin typeface="AGA Cordoba V2 قرطبة" pitchFamily="2" charset="-78"/>
                <a:ea typeface="AGA Cordoba V2 قرطبة" pitchFamily="2" charset="-78"/>
                <a:cs typeface="AGA Cordoba V2 قرطبة" pitchFamily="2" charset="-78"/>
              </a:rPr>
              <a:t>       </a:t>
            </a:r>
            <a:r>
              <a:rPr lang="en-US" sz="4900" b="1" dirty="0" smtClean="0">
                <a:solidFill>
                  <a:schemeClr val="accent4">
                    <a:lumMod val="75000"/>
                  </a:schemeClr>
                </a:solidFill>
                <a:effectLst>
                  <a:outerShdw blurRad="38100" dist="38100" dir="2700000" algn="tl">
                    <a:srgbClr val="000000">
                      <a:alpha val="43137"/>
                    </a:srgbClr>
                  </a:outerShdw>
                </a:effectLst>
                <a:latin typeface="Times New Roman"/>
                <a:ea typeface="Times New Roman"/>
                <a:cs typeface="Monotype Koufi"/>
              </a:rPr>
              <a:t>The</a:t>
            </a:r>
            <a:br>
              <a:rPr lang="en-US" sz="4900" b="1" dirty="0" smtClean="0">
                <a:solidFill>
                  <a:schemeClr val="accent4">
                    <a:lumMod val="75000"/>
                  </a:schemeClr>
                </a:solidFill>
                <a:effectLst>
                  <a:outerShdw blurRad="38100" dist="38100" dir="2700000" algn="tl">
                    <a:srgbClr val="000000">
                      <a:alpha val="43137"/>
                    </a:srgbClr>
                  </a:outerShdw>
                </a:effectLst>
                <a:latin typeface="Times New Roman"/>
                <a:ea typeface="Times New Roman"/>
                <a:cs typeface="Monotype Koufi"/>
              </a:rPr>
            </a:br>
            <a:r>
              <a:rPr lang="en-US" sz="4900" b="1" dirty="0" err="1" smtClean="0">
                <a:solidFill>
                  <a:schemeClr val="accent4">
                    <a:lumMod val="75000"/>
                  </a:schemeClr>
                </a:solidFill>
                <a:effectLst>
                  <a:outerShdw blurRad="38100" dist="38100" dir="2700000" algn="tl">
                    <a:srgbClr val="000000">
                      <a:alpha val="43137"/>
                    </a:srgbClr>
                  </a:outerShdw>
                </a:effectLst>
                <a:latin typeface="Times New Roman"/>
                <a:ea typeface="Times New Roman"/>
                <a:cs typeface="Monotype Koufi"/>
              </a:rPr>
              <a:t>Biginning</a:t>
            </a:r>
            <a:r>
              <a:rPr lang="en-US" sz="4900" b="1" dirty="0" smtClean="0">
                <a:solidFill>
                  <a:schemeClr val="accent4">
                    <a:lumMod val="75000"/>
                  </a:schemeClr>
                </a:solidFill>
                <a:effectLst>
                  <a:outerShdw blurRad="38100" dist="38100" dir="2700000" algn="tl">
                    <a:srgbClr val="000000">
                      <a:alpha val="43137"/>
                    </a:srgbClr>
                  </a:outerShdw>
                </a:effectLst>
                <a:latin typeface="Times New Roman"/>
                <a:ea typeface="Times New Roman"/>
                <a:cs typeface="Monotype Koufi"/>
              </a:rPr>
              <a:t> of    The Corse</a:t>
            </a:r>
            <a:r>
              <a:rPr lang="ar-IQ" sz="4400" b="1" spc="-100" dirty="0"/>
              <a:t/>
            </a:r>
            <a:br>
              <a:rPr lang="ar-IQ" sz="4400" b="1" spc="-100" dirty="0"/>
            </a:br>
            <a:r>
              <a:rPr lang="ar-IQ" sz="4400" b="1" spc="-100" dirty="0" smtClean="0"/>
              <a:t/>
            </a:r>
            <a:br>
              <a:rPr lang="ar-IQ" sz="4400" b="1" spc="-100" dirty="0" smtClean="0"/>
            </a:br>
            <a:r>
              <a:rPr lang="ar-IQ" sz="4400" b="1" spc="-100" dirty="0"/>
              <a:t/>
            </a:r>
            <a:br>
              <a:rPr lang="ar-IQ" sz="4400" b="1" spc="-100" dirty="0"/>
            </a:br>
            <a:r>
              <a:rPr lang="ar-IQ" sz="4400" b="1" spc="-100" dirty="0" smtClean="0"/>
              <a:t/>
            </a:r>
            <a:br>
              <a:rPr lang="ar-IQ" sz="4400" b="1" spc="-100" dirty="0" smtClean="0"/>
            </a:br>
            <a:endParaRPr lang="en-US" sz="4400" spc="-100" dirty="0"/>
          </a:p>
        </p:txBody>
      </p:sp>
    </p:spTree>
    <p:extLst>
      <p:ext uri="{BB962C8B-B14F-4D97-AF65-F5344CB8AC3E}">
        <p14:creationId xmlns:p14="http://schemas.microsoft.com/office/powerpoint/2010/main" val="36609459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Autofit/>
          </a:bodyPr>
          <a:lstStyle/>
          <a:p>
            <a:pPr indent="493395" algn="just" rtl="1">
              <a:lnSpc>
                <a:spcPct val="150000"/>
              </a:lnSpc>
              <a:spcAft>
                <a:spcPts val="0"/>
              </a:spcAft>
            </a:pPr>
            <a:r>
              <a:rPr lang="ar-IQ" sz="3600" b="1" dirty="0" smtClean="0">
                <a:effectLst/>
                <a:latin typeface="Times New Roman"/>
                <a:ea typeface="Times New Roman"/>
                <a:cs typeface="Times New Roman"/>
              </a:rPr>
              <a:t>الفصل الواحد والعشرون – الصيرفة الاستثمارية</a:t>
            </a:r>
          </a:p>
          <a:p>
            <a:pPr indent="493395" algn="just" rtl="1">
              <a:lnSpc>
                <a:spcPct val="150000"/>
              </a:lnSpc>
              <a:spcAft>
                <a:spcPts val="0"/>
              </a:spcAft>
            </a:pPr>
            <a:r>
              <a:rPr lang="ar-SA" sz="3600" b="1" dirty="0" smtClean="0">
                <a:effectLst/>
                <a:latin typeface="Times New Roman"/>
                <a:ea typeface="Times New Roman"/>
                <a:cs typeface="Times New Roman"/>
              </a:rPr>
              <a:t>الفصل الثاني والعشرون - الصيرفة المتخصصة</a:t>
            </a:r>
            <a:endParaRPr lang="ar-IQ" sz="3600" b="1" dirty="0" smtClean="0">
              <a:effectLst/>
              <a:latin typeface="Times New Roman"/>
              <a:ea typeface="Times New Roman"/>
              <a:cs typeface="Times New Roman"/>
            </a:endParaRPr>
          </a:p>
          <a:p>
            <a:pPr indent="493395" algn="just" rtl="1">
              <a:lnSpc>
                <a:spcPct val="150000"/>
              </a:lnSpc>
              <a:spcAft>
                <a:spcPts val="0"/>
              </a:spcAft>
            </a:pPr>
            <a:r>
              <a:rPr lang="ar-SA" sz="3600" b="1" dirty="0" smtClean="0">
                <a:effectLst/>
                <a:latin typeface="Times New Roman"/>
                <a:ea typeface="Times New Roman"/>
                <a:cs typeface="Times New Roman"/>
              </a:rPr>
              <a:t>الفصل الثالث والعشرون</a:t>
            </a:r>
            <a:r>
              <a:rPr lang="ar-SA" sz="3600" dirty="0" smtClean="0">
                <a:effectLst/>
                <a:latin typeface="Times New Roman"/>
                <a:ea typeface="Times New Roman"/>
                <a:cs typeface="Times New Roman"/>
              </a:rPr>
              <a:t> </a:t>
            </a:r>
            <a:r>
              <a:rPr lang="ar-SA" sz="3600" b="1" dirty="0" smtClean="0">
                <a:effectLst/>
                <a:latin typeface="Times New Roman"/>
                <a:ea typeface="Times New Roman"/>
                <a:cs typeface="Times New Roman"/>
              </a:rPr>
              <a:t>- الصيرفة الاسلامية</a:t>
            </a:r>
            <a:endParaRPr lang="ar-IQ" sz="3600" b="1" dirty="0" smtClean="0">
              <a:effectLst/>
              <a:latin typeface="Times New Roman"/>
              <a:ea typeface="Times New Roman"/>
              <a:cs typeface="Times New Roman"/>
            </a:endParaRPr>
          </a:p>
          <a:p>
            <a:pPr indent="493395" algn="just" rtl="1">
              <a:lnSpc>
                <a:spcPct val="150000"/>
              </a:lnSpc>
              <a:spcAft>
                <a:spcPts val="0"/>
              </a:spcAft>
            </a:pPr>
            <a:r>
              <a:rPr lang="ar-SA" sz="3600" b="1" dirty="0" smtClean="0">
                <a:effectLst/>
                <a:latin typeface="Times New Roman"/>
                <a:ea typeface="Times New Roman"/>
                <a:cs typeface="Times New Roman"/>
              </a:rPr>
              <a:t>الفصل الرابع والعشرون</a:t>
            </a:r>
            <a:r>
              <a:rPr lang="ar-SA" sz="3600" dirty="0" smtClean="0">
                <a:effectLst/>
                <a:latin typeface="Times New Roman"/>
                <a:ea typeface="Times New Roman"/>
                <a:cs typeface="Times New Roman"/>
              </a:rPr>
              <a:t> </a:t>
            </a:r>
            <a:r>
              <a:rPr lang="ar-SA" sz="3600" b="1" dirty="0" smtClean="0">
                <a:effectLst/>
                <a:latin typeface="Times New Roman"/>
                <a:ea typeface="Times New Roman"/>
                <a:cs typeface="Times New Roman"/>
              </a:rPr>
              <a:t>- الصيرفة الألكترونية</a:t>
            </a:r>
            <a:endParaRPr lang="ar-IQ" sz="3600" b="1" dirty="0" smtClean="0">
              <a:effectLst/>
              <a:latin typeface="Times New Roman"/>
              <a:ea typeface="Times New Roman"/>
              <a:cs typeface="Times New Roman"/>
            </a:endParaRPr>
          </a:p>
          <a:p>
            <a:pPr indent="493395" algn="just" rtl="1">
              <a:lnSpc>
                <a:spcPct val="150000"/>
              </a:lnSpc>
              <a:spcAft>
                <a:spcPts val="0"/>
              </a:spcAft>
            </a:pPr>
            <a:r>
              <a:rPr lang="ar-SA" sz="3600" b="1" dirty="0" smtClean="0">
                <a:effectLst/>
                <a:latin typeface="Times New Roman"/>
                <a:ea typeface="Times New Roman"/>
                <a:cs typeface="Times New Roman"/>
              </a:rPr>
              <a:t>الفصل الخامس والعشرون - الصيرفة الشاملة</a:t>
            </a:r>
            <a:endParaRPr lang="en-US" sz="3600" dirty="0"/>
          </a:p>
        </p:txBody>
      </p:sp>
      <p:sp>
        <p:nvSpPr>
          <p:cNvPr id="2" name="Title 1"/>
          <p:cNvSpPr>
            <a:spLocks noGrp="1"/>
          </p:cNvSpPr>
          <p:nvPr>
            <p:ph type="title"/>
          </p:nvPr>
        </p:nvSpPr>
        <p:spPr>
          <a:xfrm>
            <a:off x="467544" y="620688"/>
            <a:ext cx="8229600" cy="1143000"/>
          </a:xfrm>
        </p:spPr>
        <p:txBody>
          <a:bodyPr>
            <a:noAutofit/>
          </a:bodyPr>
          <a:lstStyle/>
          <a:p>
            <a:pPr algn="ctr" rtl="1"/>
            <a:r>
              <a:rPr lang="ar-SA" sz="5400" b="1" dirty="0" smtClean="0">
                <a:effectLst/>
                <a:latin typeface="Times New Roman"/>
                <a:ea typeface="Times New Roman"/>
                <a:cs typeface="Monotype Koufi"/>
              </a:rPr>
              <a:t>الباب السابع</a:t>
            </a:r>
            <a:r>
              <a:rPr lang="ar-IQ" sz="5400" b="1" dirty="0" smtClean="0">
                <a:effectLst/>
                <a:latin typeface="Times New Roman"/>
                <a:ea typeface="Times New Roman"/>
                <a:cs typeface="Monotype Koufi"/>
              </a:rPr>
              <a:t> </a:t>
            </a:r>
            <a:r>
              <a:rPr lang="ar-SA" sz="5400" b="1" dirty="0" smtClean="0">
                <a:effectLst/>
                <a:latin typeface="Times New Roman"/>
                <a:ea typeface="Times New Roman"/>
                <a:cs typeface="Monotype Koufi"/>
              </a:rPr>
              <a:t>انواع الصيرفة</a:t>
            </a:r>
            <a:endParaRPr lang="en-US" sz="5400" dirty="0"/>
          </a:p>
        </p:txBody>
      </p:sp>
    </p:spTree>
    <p:extLst>
      <p:ext uri="{BB962C8B-B14F-4D97-AF65-F5344CB8AC3E}">
        <p14:creationId xmlns:p14="http://schemas.microsoft.com/office/powerpoint/2010/main" val="37397221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29488"/>
            <a:ext cx="7776864" cy="6063807"/>
          </a:xfrm>
        </p:spPr>
        <p:txBody>
          <a:bodyPr>
            <a:noAutofit/>
          </a:bodyPr>
          <a:lstStyle/>
          <a:p>
            <a:pPr lvl="0" algn="ctr">
              <a:buClr>
                <a:srgbClr val="94C600"/>
              </a:buClr>
            </a:pPr>
            <a:endParaRPr lang="en-US" sz="8800" cap="all" dirty="0" smtClean="0">
              <a:solidFill>
                <a:srgbClr val="333333"/>
              </a:solidFill>
              <a:latin typeface="Bernard MT Condensed"/>
              <a:cs typeface="Times New Roman"/>
            </a:endParaRPr>
          </a:p>
          <a:p>
            <a:pPr marL="68580" indent="0" algn="ctr" rtl="1">
              <a:buNone/>
            </a:pPr>
            <a:r>
              <a:rPr lang="ar-SA" sz="9600" b="1" cap="all" dirty="0" smtClean="0">
                <a:solidFill>
                  <a:schemeClr val="accent1">
                    <a:lumMod val="75000"/>
                  </a:schemeClr>
                </a:solidFill>
                <a:latin typeface="Times New Roman"/>
                <a:ea typeface="Times New Roman"/>
                <a:cs typeface="PT Bold Broken"/>
              </a:rPr>
              <a:t>خ</a:t>
            </a:r>
            <a:r>
              <a:rPr lang="ar-IQ" sz="9600" b="1" cap="all" dirty="0" smtClean="0">
                <a:solidFill>
                  <a:schemeClr val="accent1">
                    <a:lumMod val="75000"/>
                  </a:schemeClr>
                </a:solidFill>
                <a:latin typeface="Times New Roman"/>
                <a:ea typeface="Times New Roman"/>
                <a:cs typeface="PT Bold Broken"/>
              </a:rPr>
              <a:t>طة العام الدراسي وخصوصيتها</a:t>
            </a:r>
            <a:endParaRPr lang="en-US" sz="8000" cap="all" dirty="0" smtClean="0">
              <a:solidFill>
                <a:schemeClr val="accent1">
                  <a:lumMod val="75000"/>
                </a:schemeClr>
              </a:solidFill>
              <a:latin typeface="Bernard MT Condensed"/>
              <a:ea typeface="Times New Roman"/>
              <a:cs typeface="Times New Roman"/>
            </a:endParaRPr>
          </a:p>
        </p:txBody>
      </p:sp>
      <p:pic>
        <p:nvPicPr>
          <p:cNvPr id="4" name="Recorded Sound">
            <a:hlinkClick r:id="" action="ppaction://media"/>
          </p:cNvPr>
          <p:cNvPicPr>
            <a:picLocks noChangeAspect="1"/>
          </p:cNvPicPr>
          <p:nvPr>
            <a:audioFile r:link="rId3"/>
            <p:extLst>
              <p:ext uri="{DAA4B4D4-6D71-4841-9C94-3DE7FCFB9230}">
                <p14:media xmlns:p14="http://schemas.microsoft.com/office/powerpoint/2010/main" r:embed="rId2"/>
              </p:ext>
            </p:extLst>
          </p:nvPr>
        </p:nvPicPr>
        <p:blipFill>
          <a:blip r:embed="rId6" cstate="print"/>
          <a:stretch>
            <a:fillRect/>
          </a:stretch>
        </p:blipFill>
        <p:spPr>
          <a:xfrm>
            <a:off x="-4212976" y="908720"/>
            <a:ext cx="828093" cy="648072"/>
          </a:xfrm>
          <a:prstGeom prst="rect">
            <a:avLst/>
          </a:prstGeom>
        </p:spPr>
      </p:pic>
    </p:spTree>
    <p:extLst>
      <p:ext uri="{BB962C8B-B14F-4D97-AF65-F5344CB8AC3E}">
        <p14:creationId xmlns:p14="http://schemas.microsoft.com/office/powerpoint/2010/main" val="3081344093"/>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7751" fill="hold"/>
                                        <p:tgtEl>
                                          <p:spTgt spid="4"/>
                                        </p:tgtEl>
                                      </p:cBhvr>
                                    </p:cmd>
                                  </p:childTnLst>
                                </p:cTn>
                              </p:par>
                            </p:childTnLst>
                          </p:cTn>
                        </p:par>
                      </p:childTnLst>
                    </p:cTn>
                  </p:par>
                </p:childTnLst>
              </p:cTn>
              <p:nextCondLst>
                <p:cond evt="onClick" delay="0">
                  <p:tgtEl>
                    <p:spTgt spid="4"/>
                  </p:tgtEl>
                </p:cond>
              </p:nextCondLst>
            </p:seq>
            <p:audio>
              <p:cMediaNode vol="96226">
                <p:cTn id="7" fill="hold" display="0">
                  <p:stCondLst>
                    <p:cond delay="indefinite"/>
                  </p:stCondLst>
                  <p:endCondLst>
                    <p:cond evt="onStopAudio" delay="0">
                      <p:tgtEl>
                        <p:sldTgt/>
                      </p:tgtEl>
                    </p:cond>
                  </p:endCondLst>
                </p:cTn>
                <p:tgtEl>
                  <p:spTgt spid="4"/>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260648"/>
            <a:ext cx="8784976" cy="6264696"/>
          </a:xfrm>
        </p:spPr>
        <p:txBody>
          <a:bodyPr>
            <a:noAutofit/>
          </a:bodyPr>
          <a:lstStyle/>
          <a:p>
            <a:pPr algn="just" rtl="1">
              <a:spcAft>
                <a:spcPts val="0"/>
              </a:spcAft>
            </a:pPr>
            <a:r>
              <a:rPr lang="ar-IQ" sz="5400" b="1" dirty="0" smtClean="0">
                <a:solidFill>
                  <a:schemeClr val="bg2">
                    <a:lumMod val="25000"/>
                    <a:lumOff val="75000"/>
                  </a:schemeClr>
                </a:solidFill>
                <a:effectLst/>
                <a:latin typeface="Times New Roman"/>
                <a:ea typeface="Times New Roman"/>
                <a:cs typeface="Simplified Arabic"/>
              </a:rPr>
              <a:t>هذه المحاضرات تضم المفردات المنهجية لمادة ادارة المصارف التي يتم تدريسها في المرحلة الرابعة في قسم ادارة الاعمال في كلية الادارة والاقتصاد بجامعة </a:t>
            </a:r>
            <a:r>
              <a:rPr lang="ar-IQ" sz="5400" b="1" dirty="0" smtClean="0">
                <a:solidFill>
                  <a:schemeClr val="bg2">
                    <a:lumMod val="25000"/>
                    <a:lumOff val="75000"/>
                  </a:schemeClr>
                </a:solidFill>
                <a:effectLst/>
                <a:latin typeface="Times New Roman"/>
                <a:ea typeface="Times New Roman"/>
                <a:cs typeface="Simplified Arabic"/>
              </a:rPr>
              <a:t>البصرة </a:t>
            </a:r>
            <a:r>
              <a:rPr lang="ar-IQ" sz="5400" b="1" dirty="0" err="1" smtClean="0">
                <a:solidFill>
                  <a:schemeClr val="bg2">
                    <a:lumMod val="25000"/>
                    <a:lumOff val="75000"/>
                  </a:schemeClr>
                </a:solidFill>
                <a:effectLst/>
                <a:latin typeface="Times New Roman"/>
                <a:ea typeface="Times New Roman"/>
                <a:cs typeface="Simplified Arabic"/>
              </a:rPr>
              <a:t>لللعام</a:t>
            </a:r>
            <a:r>
              <a:rPr lang="ar-IQ" sz="5400" b="1" dirty="0" smtClean="0">
                <a:solidFill>
                  <a:schemeClr val="bg2">
                    <a:lumMod val="25000"/>
                    <a:lumOff val="75000"/>
                  </a:schemeClr>
                </a:solidFill>
                <a:effectLst/>
                <a:latin typeface="Times New Roman"/>
                <a:ea typeface="Times New Roman"/>
                <a:cs typeface="Simplified Arabic"/>
              </a:rPr>
              <a:t> </a:t>
            </a:r>
            <a:r>
              <a:rPr lang="ar-IQ" sz="5400" b="1" dirty="0" smtClean="0">
                <a:solidFill>
                  <a:schemeClr val="bg2">
                    <a:lumMod val="25000"/>
                    <a:lumOff val="75000"/>
                  </a:schemeClr>
                </a:solidFill>
                <a:effectLst/>
                <a:latin typeface="Times New Roman"/>
                <a:ea typeface="Times New Roman"/>
                <a:cs typeface="Simplified Arabic"/>
              </a:rPr>
              <a:t>الدراسي </a:t>
            </a:r>
            <a:r>
              <a:rPr lang="ar-IQ" sz="5400" b="1" dirty="0" smtClean="0">
                <a:solidFill>
                  <a:schemeClr val="bg2">
                    <a:lumMod val="25000"/>
                    <a:lumOff val="75000"/>
                  </a:schemeClr>
                </a:solidFill>
                <a:effectLst/>
                <a:latin typeface="Times New Roman"/>
                <a:ea typeface="Times New Roman"/>
                <a:cs typeface="Simplified Arabic"/>
              </a:rPr>
              <a:t>2018-2019 . </a:t>
            </a:r>
            <a:endParaRPr lang="en-US" sz="5400" b="1" dirty="0">
              <a:solidFill>
                <a:schemeClr val="bg2">
                  <a:lumMod val="25000"/>
                  <a:lumOff val="75000"/>
                </a:schemeClr>
              </a:solidFill>
            </a:endParaRPr>
          </a:p>
        </p:txBody>
      </p:sp>
    </p:spTree>
    <p:extLst>
      <p:ext uri="{BB962C8B-B14F-4D97-AF65-F5344CB8AC3E}">
        <p14:creationId xmlns:p14="http://schemas.microsoft.com/office/powerpoint/2010/main" val="4166182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rtl="1"/>
            <a:r>
              <a:rPr lang="ar-IQ" sz="9600" b="1" dirty="0" smtClean="0">
                <a:solidFill>
                  <a:schemeClr val="accent1"/>
                </a:solidFill>
                <a:latin typeface="AGA Rasheeq V.2 رشيق" pitchFamily="2" charset="-78"/>
                <a:ea typeface="AGA Rasheeq V.2 رشيق" pitchFamily="2" charset="-78"/>
                <a:cs typeface="AGA Rasheeq V.2 رشيق" pitchFamily="2" charset="-78"/>
              </a:rPr>
              <a:t>تهدف</a:t>
            </a:r>
            <a:endParaRPr lang="en-US" sz="9600" b="1" dirty="0">
              <a:solidFill>
                <a:schemeClr val="accent1"/>
              </a:solidFill>
              <a:latin typeface="AGA Rasheeq V.2 رشيق" pitchFamily="2" charset="-78"/>
              <a:ea typeface="AGA Rasheeq V.2 رشيق" pitchFamily="2" charset="-78"/>
              <a:cs typeface="AGA Rasheeq V.2 رشيق" pitchFamily="2" charset="-78"/>
            </a:endParaRPr>
          </a:p>
        </p:txBody>
      </p:sp>
      <p:sp>
        <p:nvSpPr>
          <p:cNvPr id="3" name="Content Placeholder 2"/>
          <p:cNvSpPr>
            <a:spLocks noGrp="1"/>
          </p:cNvSpPr>
          <p:nvPr>
            <p:ph idx="1"/>
          </p:nvPr>
        </p:nvSpPr>
        <p:spPr>
          <a:xfrm>
            <a:off x="179512" y="1600200"/>
            <a:ext cx="8784976" cy="4525963"/>
          </a:xfrm>
        </p:spPr>
        <p:txBody>
          <a:bodyPr>
            <a:noAutofit/>
          </a:bodyPr>
          <a:lstStyle/>
          <a:p>
            <a:pPr algn="just" rtl="1"/>
            <a:r>
              <a:rPr lang="ar-IQ" sz="5400" b="1" dirty="0" smtClean="0">
                <a:solidFill>
                  <a:srgbClr val="21C5FF"/>
                </a:solidFill>
                <a:effectLst/>
                <a:latin typeface="Times New Roman"/>
                <a:ea typeface="Times New Roman"/>
                <a:cs typeface="Simplified Arabic"/>
              </a:rPr>
              <a:t>تعريف الطلبة باساسيات العمل المصرفي وما يتميز به عن الاعمال الاخرى ، على اننا اجتهدنا ان يكون ملما بمعظم تلك الاساسيات ، ونافعا من الناحيتين النظرية والعملية ، وسلسا مبسطا </a:t>
            </a:r>
            <a:r>
              <a:rPr lang="ar-IQ" sz="5400" b="1" dirty="0" smtClean="0">
                <a:solidFill>
                  <a:srgbClr val="21C5FF"/>
                </a:solidFill>
                <a:effectLst/>
                <a:latin typeface="Times New Roman"/>
                <a:ea typeface="Times New Roman"/>
                <a:cs typeface="Simplified Arabic"/>
              </a:rPr>
              <a:t>ومفهوما</a:t>
            </a:r>
            <a:endParaRPr lang="en-US" sz="5400" dirty="0">
              <a:solidFill>
                <a:srgbClr val="21C5FF"/>
              </a:solidFill>
            </a:endParaRPr>
          </a:p>
        </p:txBody>
      </p:sp>
    </p:spTree>
    <p:extLst>
      <p:ext uri="{BB962C8B-B14F-4D97-AF65-F5344CB8AC3E}">
        <p14:creationId xmlns:p14="http://schemas.microsoft.com/office/powerpoint/2010/main" val="3127690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rtl="1"/>
            <a:r>
              <a:rPr lang="ar-IQ" sz="9600" b="1" dirty="0" smtClean="0">
                <a:solidFill>
                  <a:schemeClr val="bg1">
                    <a:lumMod val="75000"/>
                  </a:schemeClr>
                </a:solidFill>
                <a:effectLst>
                  <a:outerShdw blurRad="38100" dist="38100" dir="2700000" algn="tl">
                    <a:srgbClr val="000000">
                      <a:alpha val="43137"/>
                    </a:srgbClr>
                  </a:outerShdw>
                </a:effectLst>
                <a:latin typeface="Times New Roman"/>
                <a:ea typeface="Times New Roman"/>
                <a:cs typeface="Simplified Arabic"/>
              </a:rPr>
              <a:t>تحاول </a:t>
            </a:r>
            <a:endParaRPr lang="en-US" sz="9600" dirty="0">
              <a:solidFill>
                <a:schemeClr val="bg1">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07504" y="1600200"/>
            <a:ext cx="9036496" cy="4525963"/>
          </a:xfrm>
        </p:spPr>
        <p:txBody>
          <a:bodyPr>
            <a:noAutofit/>
          </a:bodyPr>
          <a:lstStyle/>
          <a:p>
            <a:pPr lvl="0" algn="just" rtl="1"/>
            <a:r>
              <a:rPr lang="ar-IQ" sz="6600" b="1" spc="-100" dirty="0" smtClean="0">
                <a:solidFill>
                  <a:srgbClr val="FFFF00"/>
                </a:solidFill>
                <a:effectLst>
                  <a:outerShdw blurRad="38100" dist="38100" dir="2700000" algn="tl">
                    <a:srgbClr val="000000">
                      <a:alpha val="43137"/>
                    </a:srgbClr>
                  </a:outerShdw>
                </a:effectLst>
                <a:latin typeface="Times New Roman"/>
                <a:ea typeface="Times New Roman"/>
                <a:cs typeface="Simplified Arabic"/>
              </a:rPr>
              <a:t> </a:t>
            </a:r>
            <a:r>
              <a:rPr lang="ar-IQ" sz="6600" b="1" spc="-100" dirty="0">
                <a:solidFill>
                  <a:srgbClr val="FFFF00"/>
                </a:solidFill>
                <a:effectLst>
                  <a:outerShdw blurRad="38100" dist="38100" dir="2700000" algn="tl">
                    <a:srgbClr val="000000">
                      <a:alpha val="43137"/>
                    </a:srgbClr>
                  </a:outerShdw>
                </a:effectLst>
                <a:latin typeface="Times New Roman"/>
                <a:ea typeface="Times New Roman"/>
                <a:cs typeface="Simplified Arabic"/>
              </a:rPr>
              <a:t>تجربة جديدة </a:t>
            </a:r>
            <a:r>
              <a:rPr lang="ar-IQ" sz="6600" b="1" spc="-100" dirty="0" smtClean="0">
                <a:solidFill>
                  <a:srgbClr val="FFFF00"/>
                </a:solidFill>
                <a:effectLst>
                  <a:outerShdw blurRad="38100" dist="38100" dir="2700000" algn="tl">
                    <a:srgbClr val="000000">
                      <a:alpha val="43137"/>
                    </a:srgbClr>
                  </a:outerShdw>
                </a:effectLst>
                <a:latin typeface="Times New Roman"/>
                <a:ea typeface="Times New Roman"/>
                <a:cs typeface="Simplified Arabic"/>
              </a:rPr>
              <a:t>في </a:t>
            </a:r>
            <a:r>
              <a:rPr lang="ar-IQ" sz="6600" b="1" spc="-100" dirty="0">
                <a:solidFill>
                  <a:srgbClr val="FFFF00"/>
                </a:solidFill>
                <a:effectLst>
                  <a:outerShdw blurRad="38100" dist="38100" dir="2700000" algn="tl">
                    <a:srgbClr val="000000">
                      <a:alpha val="43137"/>
                    </a:srgbClr>
                  </a:outerShdw>
                </a:effectLst>
                <a:latin typeface="Times New Roman"/>
                <a:ea typeface="Times New Roman"/>
                <a:cs typeface="Simplified Arabic"/>
              </a:rPr>
              <a:t>اساليب تدريس هذه المادة التي نحاول منذ مدة تحويلها قدر الامكان الى مفاهيم كمية </a:t>
            </a:r>
            <a:r>
              <a:rPr lang="ar-IQ" sz="6600" b="1" spc="-100" dirty="0" smtClean="0">
                <a:solidFill>
                  <a:srgbClr val="FFFF00"/>
                </a:solidFill>
                <a:effectLst>
                  <a:outerShdw blurRad="38100" dist="38100" dir="2700000" algn="tl">
                    <a:srgbClr val="000000">
                      <a:alpha val="43137"/>
                    </a:srgbClr>
                  </a:outerShdw>
                </a:effectLst>
                <a:latin typeface="Times New Roman"/>
                <a:ea typeface="Times New Roman"/>
                <a:cs typeface="Simplified Arabic"/>
              </a:rPr>
              <a:t>وتمارين تطبيقية اكثر </a:t>
            </a:r>
            <a:r>
              <a:rPr lang="ar-IQ" sz="6600" b="1" spc="-100" dirty="0">
                <a:solidFill>
                  <a:srgbClr val="FFFF00"/>
                </a:solidFill>
                <a:effectLst>
                  <a:outerShdw blurRad="38100" dist="38100" dir="2700000" algn="tl">
                    <a:srgbClr val="000000">
                      <a:alpha val="43137"/>
                    </a:srgbClr>
                  </a:outerShdw>
                </a:effectLst>
                <a:latin typeface="Times New Roman"/>
                <a:ea typeface="Times New Roman"/>
                <a:cs typeface="Simplified Arabic"/>
              </a:rPr>
              <a:t>منها </a:t>
            </a:r>
            <a:r>
              <a:rPr lang="ar-IQ" sz="6600" b="1" spc="-100" dirty="0" smtClean="0">
                <a:solidFill>
                  <a:srgbClr val="FFFF00"/>
                </a:solidFill>
                <a:effectLst>
                  <a:outerShdw blurRad="38100" dist="38100" dir="2700000" algn="tl">
                    <a:srgbClr val="000000">
                      <a:alpha val="43137"/>
                    </a:srgbClr>
                  </a:outerShdw>
                </a:effectLst>
                <a:latin typeface="Times New Roman"/>
                <a:ea typeface="Times New Roman"/>
                <a:cs typeface="Simplified Arabic"/>
              </a:rPr>
              <a:t>شرح سردي </a:t>
            </a:r>
            <a:r>
              <a:rPr lang="ar-IQ" sz="6600" b="1" spc="-100" dirty="0" smtClean="0">
                <a:solidFill>
                  <a:srgbClr val="FFFF00"/>
                </a:solidFill>
                <a:effectLst>
                  <a:outerShdw blurRad="38100" dist="38100" dir="2700000" algn="tl">
                    <a:srgbClr val="000000">
                      <a:alpha val="43137"/>
                    </a:srgbClr>
                  </a:outerShdw>
                </a:effectLst>
                <a:latin typeface="Times New Roman"/>
                <a:ea typeface="Times New Roman"/>
                <a:cs typeface="Simplified Arabic"/>
              </a:rPr>
              <a:t>نظري </a:t>
            </a:r>
            <a:endParaRPr lang="en-US" sz="4400" b="1" spc="-100" dirty="0">
              <a:solidFill>
                <a:srgbClr val="FFFF00"/>
              </a:solidFill>
              <a:effectLst>
                <a:outerShdw blurRad="38100" dist="38100" dir="2700000" algn="tl">
                  <a:srgbClr val="000000">
                    <a:alpha val="43137"/>
                  </a:srgbClr>
                </a:outerShdw>
              </a:effectLst>
              <a:latin typeface="Times New Roman"/>
              <a:ea typeface="Times New Roman"/>
              <a:cs typeface="Traditional Arabic"/>
            </a:endParaRPr>
          </a:p>
          <a:p>
            <a:endParaRPr lang="en-US" sz="4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479163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rtl="1"/>
            <a:r>
              <a:rPr lang="ar-IQ" sz="8800" dirty="0" smtClean="0">
                <a:latin typeface="Andalus" pitchFamily="18" charset="-78"/>
                <a:cs typeface="Andalus" pitchFamily="18" charset="-78"/>
              </a:rPr>
              <a:t>تحذر</a:t>
            </a:r>
            <a:endParaRPr lang="en-US" sz="8800" b="1" dirty="0">
              <a:latin typeface="Andalus" pitchFamily="18" charset="-78"/>
              <a:cs typeface="Andalus" pitchFamily="18" charset="-78"/>
            </a:endParaRPr>
          </a:p>
        </p:txBody>
      </p:sp>
      <p:sp>
        <p:nvSpPr>
          <p:cNvPr id="3" name="Content Placeholder 2"/>
          <p:cNvSpPr>
            <a:spLocks noGrp="1"/>
          </p:cNvSpPr>
          <p:nvPr>
            <p:ph idx="1"/>
          </p:nvPr>
        </p:nvSpPr>
        <p:spPr>
          <a:xfrm>
            <a:off x="-1116632" y="908720"/>
            <a:ext cx="11377264" cy="8352928"/>
          </a:xfrm>
        </p:spPr>
        <p:txBody>
          <a:bodyPr>
            <a:noAutofit/>
          </a:bodyPr>
          <a:lstStyle/>
          <a:p>
            <a:pPr algn="just" rtl="1"/>
            <a:r>
              <a:rPr lang="ar-IQ" sz="6600" b="1" spc="-100" dirty="0" smtClean="0">
                <a:solidFill>
                  <a:schemeClr val="bg2">
                    <a:lumMod val="50000"/>
                  </a:schemeClr>
                </a:solidFill>
                <a:effectLst>
                  <a:outerShdw blurRad="38100" dist="38100" dir="2700000" algn="tl">
                    <a:srgbClr val="000000">
                      <a:alpha val="43137"/>
                    </a:srgbClr>
                  </a:outerShdw>
                </a:effectLst>
                <a:latin typeface="Simplified Arabic" pitchFamily="18" charset="-78"/>
                <a:ea typeface="AGA Rasheeq V.2 رشيق" pitchFamily="2" charset="-78"/>
                <a:cs typeface="Simplified Arabic" pitchFamily="18" charset="-78"/>
              </a:rPr>
              <a:t>لاتدرس للطلبة قبل المرحلة الرابعة في قسم ادارة الاعمال لأنها تستذكر كل ما تعلموه في المراحل السابقة من معلومات عن الوظائف الادارية المختلفة ووظائف المنشأة </a:t>
            </a:r>
            <a:r>
              <a:rPr lang="ar-IQ" sz="6600" b="1" spc="-100" dirty="0" smtClean="0">
                <a:solidFill>
                  <a:schemeClr val="bg2">
                    <a:lumMod val="50000"/>
                  </a:schemeClr>
                </a:solidFill>
                <a:effectLst>
                  <a:outerShdw blurRad="38100" dist="38100" dir="2700000" algn="tl">
                    <a:srgbClr val="000000">
                      <a:alpha val="43137"/>
                    </a:srgbClr>
                  </a:outerShdw>
                </a:effectLst>
                <a:latin typeface="Simplified Arabic" pitchFamily="18" charset="-78"/>
                <a:ea typeface="AGA Rasheeq V.2 رشيق" pitchFamily="2" charset="-78"/>
                <a:cs typeface="Simplified Arabic" pitchFamily="18" charset="-78"/>
              </a:rPr>
              <a:t>كذلك ووظيفة الادارة المالية على وجه الخصوص</a:t>
            </a:r>
            <a:endParaRPr lang="en-US" sz="6600" b="1" spc="-100" dirty="0">
              <a:solidFill>
                <a:schemeClr val="bg2">
                  <a:lumMod val="50000"/>
                </a:schemeClr>
              </a:solidFill>
              <a:effectLst>
                <a:outerShdw blurRad="38100" dist="38100" dir="2700000" algn="tl">
                  <a:srgbClr val="000000">
                    <a:alpha val="43137"/>
                  </a:srgbClr>
                </a:outerShdw>
              </a:effectLst>
              <a:latin typeface="Simplified Arabic" pitchFamily="18" charset="-78"/>
              <a:ea typeface="AGA Rasheeq V.2 رشيق" pitchFamily="2" charset="-78"/>
              <a:cs typeface="Simplified Arabic" pitchFamily="18" charset="-78"/>
            </a:endParaRPr>
          </a:p>
        </p:txBody>
      </p:sp>
    </p:spTree>
    <p:extLst>
      <p:ext uri="{BB962C8B-B14F-4D97-AF65-F5344CB8AC3E}">
        <p14:creationId xmlns:p14="http://schemas.microsoft.com/office/powerpoint/2010/main" val="31754799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rtl="1"/>
            <a:r>
              <a:rPr lang="ar-IQ" sz="8800" b="1" dirty="0">
                <a:solidFill>
                  <a:schemeClr val="bg2">
                    <a:lumMod val="25000"/>
                    <a:lumOff val="75000"/>
                  </a:schemeClr>
                </a:solidFill>
                <a:latin typeface="Times New Roman"/>
                <a:ea typeface="Times New Roman"/>
                <a:cs typeface="Simplified Arabic"/>
              </a:rPr>
              <a:t>تعتمد</a:t>
            </a:r>
            <a:endParaRPr lang="en-US" sz="8000" dirty="0">
              <a:solidFill>
                <a:schemeClr val="bg2">
                  <a:lumMod val="25000"/>
                  <a:lumOff val="75000"/>
                </a:schemeClr>
              </a:solidFill>
            </a:endParaRPr>
          </a:p>
        </p:txBody>
      </p:sp>
      <p:sp>
        <p:nvSpPr>
          <p:cNvPr id="3" name="Content Placeholder 2"/>
          <p:cNvSpPr>
            <a:spLocks noGrp="1"/>
          </p:cNvSpPr>
          <p:nvPr>
            <p:ph idx="1"/>
          </p:nvPr>
        </p:nvSpPr>
        <p:spPr>
          <a:xfrm>
            <a:off x="107504" y="1600200"/>
            <a:ext cx="9036496" cy="4997152"/>
          </a:xfrm>
        </p:spPr>
        <p:txBody>
          <a:bodyPr>
            <a:noAutofit/>
          </a:bodyPr>
          <a:lstStyle/>
          <a:p>
            <a:pPr algn="just" rtl="1"/>
            <a:r>
              <a:rPr lang="ar-IQ" sz="5000" b="1" dirty="0" smtClean="0">
                <a:solidFill>
                  <a:srgbClr val="FFFF00"/>
                </a:solidFill>
                <a:effectLst/>
                <a:latin typeface="Times New Roman"/>
                <a:ea typeface="Times New Roman"/>
                <a:cs typeface="Simplified Arabic"/>
              </a:rPr>
              <a:t>المحاضرات على مناقشتها من قبل الطلبة خلال العام الدراسي لنقف على مايتوجب تصحيحه وما علينا اضافته وما يمكن اختصاره ، ونوضح مايتوجب علينا توضيحه للوصول الى صورة افضل ل</a:t>
            </a:r>
            <a:r>
              <a:rPr lang="ar-IQ" sz="5000" b="1" dirty="0" smtClean="0">
                <a:solidFill>
                  <a:srgbClr val="FFFF00"/>
                </a:solidFill>
                <a:latin typeface="Times New Roman"/>
                <a:ea typeface="Times New Roman"/>
                <a:cs typeface="Simplified Arabic"/>
              </a:rPr>
              <a:t>لمحاضرات</a:t>
            </a:r>
            <a:r>
              <a:rPr lang="ar-IQ" sz="5000" b="1" dirty="0" smtClean="0">
                <a:solidFill>
                  <a:srgbClr val="FFFF00"/>
                </a:solidFill>
                <a:effectLst/>
                <a:latin typeface="Times New Roman"/>
                <a:ea typeface="Times New Roman"/>
                <a:cs typeface="Simplified Arabic"/>
              </a:rPr>
              <a:t> في عامها القادم </a:t>
            </a:r>
            <a:endParaRPr lang="en-US" sz="5000" dirty="0">
              <a:solidFill>
                <a:srgbClr val="FFFF00"/>
              </a:solidFill>
            </a:endParaRPr>
          </a:p>
        </p:txBody>
      </p:sp>
    </p:spTree>
    <p:extLst>
      <p:ext uri="{BB962C8B-B14F-4D97-AF65-F5344CB8AC3E}">
        <p14:creationId xmlns:p14="http://schemas.microsoft.com/office/powerpoint/2010/main" val="19896811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1400"/>
            <a:ext cx="8229600" cy="1224136"/>
          </a:xfrm>
        </p:spPr>
        <p:txBody>
          <a:bodyPr>
            <a:noAutofit/>
          </a:bodyPr>
          <a:lstStyle/>
          <a:p>
            <a:pPr algn="r" rtl="1"/>
            <a:r>
              <a:rPr lang="ar-IQ" sz="9600" b="1" dirty="0" smtClean="0">
                <a:solidFill>
                  <a:srgbClr val="21C5FF"/>
                </a:solidFill>
                <a:latin typeface="Andalus" pitchFamily="18" charset="-78"/>
                <a:cs typeface="Andalus" pitchFamily="18" charset="-78"/>
              </a:rPr>
              <a:t>تؤسس</a:t>
            </a:r>
            <a:endParaRPr lang="en-US" sz="9600" b="1" dirty="0">
              <a:solidFill>
                <a:srgbClr val="21C5FF"/>
              </a:solidFill>
              <a:latin typeface="Andalus" pitchFamily="18" charset="-78"/>
              <a:cs typeface="Andalus" pitchFamily="18" charset="-78"/>
            </a:endParaRPr>
          </a:p>
        </p:txBody>
      </p:sp>
      <p:sp>
        <p:nvSpPr>
          <p:cNvPr id="3" name="Content Placeholder 2"/>
          <p:cNvSpPr>
            <a:spLocks noGrp="1"/>
          </p:cNvSpPr>
          <p:nvPr>
            <p:ph idx="1"/>
          </p:nvPr>
        </p:nvSpPr>
        <p:spPr>
          <a:xfrm>
            <a:off x="0" y="980728"/>
            <a:ext cx="9144000" cy="5145435"/>
          </a:xfrm>
          <a:effectLst>
            <a:glow rad="139700">
              <a:schemeClr val="accent1">
                <a:satMod val="175000"/>
                <a:alpha val="40000"/>
              </a:schemeClr>
            </a:glow>
          </a:effectLst>
        </p:spPr>
        <p:txBody>
          <a:bodyPr>
            <a:noAutofit/>
          </a:bodyPr>
          <a:lstStyle/>
          <a:p>
            <a:pPr algn="just" rtl="1"/>
            <a:r>
              <a:rPr lang="ar-IQ" sz="4800" b="1" spc="-100" dirty="0" smtClean="0">
                <a:solidFill>
                  <a:srgbClr val="FFFF00"/>
                </a:solidFill>
                <a:effectLst>
                  <a:outerShdw blurRad="38100" dist="38100" dir="2700000" algn="tl">
                    <a:srgbClr val="000000">
                      <a:alpha val="43137"/>
                    </a:srgbClr>
                  </a:outerShdw>
                </a:effectLst>
                <a:latin typeface="Times New Roman"/>
                <a:ea typeface="Times New Roman"/>
                <a:cs typeface="Simplified Arabic"/>
              </a:rPr>
              <a:t>لمشاركة طلبتنا الاعزاء وعدم الاستغناء عن ارائهم في عملية </a:t>
            </a:r>
            <a:r>
              <a:rPr lang="ar-IQ" sz="4800" b="1" spc="-100" dirty="0" smtClean="0">
                <a:solidFill>
                  <a:srgbClr val="FFFF00"/>
                </a:solidFill>
                <a:effectLst>
                  <a:outerShdw blurRad="38100" dist="38100" dir="2700000" algn="tl">
                    <a:srgbClr val="000000">
                      <a:alpha val="43137"/>
                    </a:srgbClr>
                  </a:outerShdw>
                </a:effectLst>
                <a:latin typeface="Times New Roman"/>
                <a:ea typeface="Times New Roman"/>
                <a:cs typeface="Simplified Arabic"/>
              </a:rPr>
              <a:t>التصحيح او الاضافة </a:t>
            </a:r>
            <a:r>
              <a:rPr lang="ar-IQ" sz="4800" b="1" spc="-100" dirty="0" smtClean="0">
                <a:solidFill>
                  <a:srgbClr val="FFFF00"/>
                </a:solidFill>
                <a:effectLst>
                  <a:outerShdw blurRad="38100" dist="38100" dir="2700000" algn="tl">
                    <a:srgbClr val="000000">
                      <a:alpha val="43137"/>
                    </a:srgbClr>
                  </a:outerShdw>
                </a:effectLst>
                <a:latin typeface="Times New Roman"/>
                <a:ea typeface="Times New Roman"/>
                <a:cs typeface="Simplified Arabic"/>
              </a:rPr>
              <a:t>، فوق معرفتنا الاكاديمية المتراكمة لسنوات خلت و خبرتنا العملية في الدراسات </a:t>
            </a:r>
            <a:r>
              <a:rPr lang="ar-IQ" sz="4800" b="1" spc="-100" dirty="0">
                <a:solidFill>
                  <a:srgbClr val="FFFF00"/>
                </a:solidFill>
                <a:effectLst>
                  <a:outerShdw blurRad="38100" dist="38100" dir="2700000" algn="tl">
                    <a:srgbClr val="000000">
                      <a:alpha val="43137"/>
                    </a:srgbClr>
                  </a:outerShdw>
                </a:effectLst>
                <a:latin typeface="Times New Roman"/>
                <a:ea typeface="Times New Roman"/>
                <a:cs typeface="Simplified Arabic"/>
              </a:rPr>
              <a:t>الاستشارية </a:t>
            </a:r>
            <a:r>
              <a:rPr lang="ar-IQ" sz="4800" b="1" spc="-100" dirty="0" smtClean="0">
                <a:solidFill>
                  <a:srgbClr val="FFFF00"/>
                </a:solidFill>
                <a:effectLst>
                  <a:outerShdw blurRad="38100" dist="38100" dir="2700000" algn="tl">
                    <a:srgbClr val="000000">
                      <a:alpha val="43137"/>
                    </a:srgbClr>
                  </a:outerShdw>
                </a:effectLst>
                <a:latin typeface="Times New Roman"/>
                <a:ea typeface="Times New Roman"/>
                <a:cs typeface="Simplified Arabic"/>
              </a:rPr>
              <a:t>المصرفية لذا نرجو </a:t>
            </a:r>
            <a:r>
              <a:rPr lang="ar-IQ" sz="4800" b="1" spc="-100" dirty="0">
                <a:solidFill>
                  <a:srgbClr val="FFFF00"/>
                </a:solidFill>
                <a:effectLst>
                  <a:outerShdw blurRad="38100" dist="38100" dir="2700000" algn="tl">
                    <a:srgbClr val="000000">
                      <a:alpha val="43137"/>
                    </a:srgbClr>
                  </a:outerShdw>
                </a:effectLst>
                <a:latin typeface="Times New Roman"/>
                <a:ea typeface="Times New Roman"/>
                <a:cs typeface="Simplified Arabic"/>
              </a:rPr>
              <a:t>من الطلبة الاعزاء ان يناقشوا الموضوع ويطرحوا وجهات نظرهم التي قد تختلف او تتفق عما هو موجود في </a:t>
            </a:r>
            <a:r>
              <a:rPr lang="ar-IQ" sz="4800" b="1" spc="-100" dirty="0" smtClean="0">
                <a:solidFill>
                  <a:srgbClr val="FFFF00"/>
                </a:solidFill>
                <a:effectLst>
                  <a:outerShdw blurRad="38100" dist="38100" dir="2700000" algn="tl">
                    <a:srgbClr val="000000">
                      <a:alpha val="43137"/>
                    </a:srgbClr>
                  </a:outerShdw>
                </a:effectLst>
                <a:latin typeface="Times New Roman"/>
                <a:ea typeface="Times New Roman"/>
                <a:cs typeface="Simplified Arabic"/>
              </a:rPr>
              <a:t>هذه </a:t>
            </a:r>
            <a:r>
              <a:rPr lang="ar-IQ" sz="4800" b="1" spc="-100" dirty="0">
                <a:solidFill>
                  <a:srgbClr val="FFFF00"/>
                </a:solidFill>
                <a:effectLst>
                  <a:outerShdw blurRad="38100" dist="38100" dir="2700000" algn="tl">
                    <a:srgbClr val="000000">
                      <a:alpha val="43137"/>
                    </a:srgbClr>
                  </a:outerShdw>
                </a:effectLst>
                <a:latin typeface="Times New Roman"/>
                <a:ea typeface="Times New Roman"/>
                <a:cs typeface="Simplified Arabic"/>
              </a:rPr>
              <a:t>المحاضرات وخاصة فيما يتعلق بسهولة الفهم</a:t>
            </a:r>
            <a:endParaRPr lang="en-US" sz="4800" spc="-100"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51290607"/>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Thatch">
  <a:themeElements>
    <a:clrScheme name="Custom 13">
      <a:dk1>
        <a:srgbClr val="00B050"/>
      </a:dk1>
      <a:lt1>
        <a:sysClr val="window" lastClr="FFFFFF"/>
      </a:lt1>
      <a:dk2>
        <a:srgbClr val="005827"/>
      </a:dk2>
      <a:lt2>
        <a:srgbClr val="DFE6D0"/>
      </a:lt2>
      <a:accent1>
        <a:srgbClr val="FF0000"/>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spDef>
      <a:spPr/>
      <a:bodyPr/>
      <a:lstStyle/>
      <a:style>
        <a:lnRef idx="3">
          <a:schemeClr val="lt1"/>
        </a:lnRef>
        <a:fillRef idx="1">
          <a:schemeClr val="accent5"/>
        </a:fillRef>
        <a:effectRef idx="1">
          <a:schemeClr val="accent5"/>
        </a:effectRef>
        <a:fontRef idx="minor">
          <a:schemeClr val="lt1"/>
        </a:fontRef>
      </a:style>
    </a:spDef>
  </a:objectDefaults>
  <a:extraClrSchemeLst/>
</a:theme>
</file>

<file path=ppt/theme/theme2.xml><?xml version="1.0" encoding="utf-8"?>
<a:theme xmlns:a="http://schemas.openxmlformats.org/drawingml/2006/main" name="BlackTie">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Black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lackTie">
      <a:fillStyleLst>
        <a:solidFill>
          <a:schemeClr val="phClr"/>
        </a:solidFill>
        <a:gradFill rotWithShape="1">
          <a:gsLst>
            <a:gs pos="0">
              <a:schemeClr val="phClr">
                <a:tint val="45000"/>
                <a:satMod val="220000"/>
              </a:schemeClr>
            </a:gs>
            <a:gs pos="30000">
              <a:schemeClr val="phClr">
                <a:tint val="61000"/>
                <a:satMod val="220000"/>
              </a:schemeClr>
            </a:gs>
            <a:gs pos="45000">
              <a:schemeClr val="phClr">
                <a:tint val="66000"/>
                <a:satMod val="240000"/>
              </a:schemeClr>
            </a:gs>
            <a:gs pos="55000">
              <a:schemeClr val="phClr">
                <a:tint val="66000"/>
                <a:satMod val="220000"/>
              </a:schemeClr>
            </a:gs>
            <a:gs pos="73000">
              <a:schemeClr val="phClr">
                <a:tint val="61000"/>
                <a:satMod val="220000"/>
              </a:schemeClr>
            </a:gs>
            <a:gs pos="100000">
              <a:schemeClr val="phClr">
                <a:tint val="45000"/>
                <a:satMod val="220000"/>
              </a:schemeClr>
            </a:gs>
          </a:gsLst>
          <a:lin ang="950000" scaled="1"/>
        </a:gradFill>
        <a:gradFill rotWithShape="1">
          <a:gsLst>
            <a:gs pos="0">
              <a:schemeClr val="phClr">
                <a:shade val="63000"/>
                <a:satMod val="110000"/>
              </a:schemeClr>
            </a:gs>
            <a:gs pos="30000">
              <a:schemeClr val="phClr">
                <a:shade val="90000"/>
                <a:satMod val="120000"/>
              </a:schemeClr>
            </a:gs>
            <a:gs pos="45000">
              <a:schemeClr val="phClr">
                <a:shade val="100000"/>
                <a:satMod val="128000"/>
              </a:schemeClr>
            </a:gs>
            <a:gs pos="55000">
              <a:schemeClr val="phClr">
                <a:shade val="100000"/>
                <a:satMod val="128000"/>
              </a:schemeClr>
            </a:gs>
            <a:gs pos="73000">
              <a:schemeClr val="phClr">
                <a:shade val="90000"/>
                <a:satMod val="120000"/>
              </a:schemeClr>
            </a:gs>
            <a:gs pos="100000">
              <a:schemeClr val="phClr">
                <a:shade val="63000"/>
                <a:satMod val="11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7150" dist="38100" dir="5400000" algn="br" rotWithShape="0">
              <a:srgbClr val="000000">
                <a:alpha val="57000"/>
              </a:srgbClr>
            </a:outerShdw>
          </a:effectLst>
          <a:scene3d>
            <a:camera prst="orthographicFront">
              <a:rot lat="0" lon="0" rev="0"/>
            </a:camera>
            <a:lightRig rig="twoPt" dir="t">
              <a:rot lat="0" lon="0" rev="1800000"/>
            </a:lightRig>
          </a:scene3d>
          <a:sp3d>
            <a:bevelT w="44450" h="31750" prst="coolSlant"/>
          </a:sp3d>
        </a:effectStyle>
      </a:effectStyleLst>
      <a:bgFillStyleLst>
        <a:solidFill>
          <a:schemeClr val="phClr"/>
        </a:solidFill>
        <a:blipFill rotWithShape="1">
          <a:blip xmlns:r="http://schemas.openxmlformats.org/officeDocument/2006/relationships" r:embed="rId1">
            <a:duotone>
              <a:schemeClr val="phClr">
                <a:tint val="95000"/>
              </a:schemeClr>
              <a:schemeClr val="phClr">
                <a:shade val="20000"/>
              </a:schemeClr>
            </a:duotone>
          </a:blip>
          <a:stretch/>
        </a:blipFill>
        <a:gradFill rotWithShape="1">
          <a:gsLst>
            <a:gs pos="0">
              <a:schemeClr val="phClr">
                <a:tint val="40000"/>
                <a:satMod val="350000"/>
              </a:schemeClr>
            </a:gs>
            <a:gs pos="40000">
              <a:schemeClr val="phClr">
                <a:tint val="45000"/>
                <a:shade val="99000"/>
                <a:satMod val="350000"/>
              </a:schemeClr>
            </a:gs>
            <a:gs pos="100000">
              <a:schemeClr val="phClr">
                <a:shade val="30000"/>
                <a:satMod val="255000"/>
              </a:schemeClr>
            </a:gs>
          </a:gsLst>
          <a:path path="circle">
            <a:fillToRect l="50000" t="-80000" r="50000" b="180000"/>
          </a:path>
        </a:gradFill>
      </a:bgFillStyleLst>
    </a:fmtScheme>
  </a:themeElements>
  <a:objectDefaults/>
  <a:extraClrSchemeLst/>
</a:theme>
</file>

<file path=ppt/theme/theme3.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38">
    <a:dk1>
      <a:sysClr val="windowText" lastClr="000000"/>
    </a:dk1>
    <a:lt1>
      <a:sysClr val="window" lastClr="FFFFFF"/>
    </a:lt1>
    <a:dk2>
      <a:srgbClr val="FFFF00"/>
    </a:dk2>
    <a:lt2>
      <a:srgbClr val="FFFF00"/>
    </a:lt2>
    <a:accent1>
      <a:srgbClr val="0B9B74"/>
    </a:accent1>
    <a:accent2>
      <a:srgbClr val="54A838"/>
    </a:accent2>
    <a:accent3>
      <a:srgbClr val="FFFF00"/>
    </a:accent3>
    <a:accent4>
      <a:srgbClr val="10CF9B"/>
    </a:accent4>
    <a:accent5>
      <a:srgbClr val="7CCA62"/>
    </a:accent5>
    <a:accent6>
      <a:srgbClr val="A5C249"/>
    </a:accent6>
    <a:hlink>
      <a:srgbClr val="F49100"/>
    </a:hlink>
    <a:folHlink>
      <a:srgbClr val="85DFD0"/>
    </a:folHlink>
  </a:clrScheme>
</a:themeOverride>
</file>

<file path=ppt/theme/themeOverride10.xml><?xml version="1.0" encoding="utf-8"?>
<a:themeOverride xmlns:a="http://schemas.openxmlformats.org/drawingml/2006/main">
  <a:clrScheme name="Custom 2">
    <a:dk1>
      <a:srgbClr val="00B050"/>
    </a:dk1>
    <a:lt1>
      <a:sysClr val="window" lastClr="FFFFFF"/>
    </a:lt1>
    <a:dk2>
      <a:srgbClr val="00B050"/>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themeOverride>
</file>

<file path=ppt/theme/themeOverride11.xml><?xml version="1.0" encoding="utf-8"?>
<a:themeOverride xmlns:a="http://schemas.openxmlformats.org/drawingml/2006/main">
  <a:clrScheme name="Custom 10">
    <a:dk1>
      <a:srgbClr val="00B050"/>
    </a:dk1>
    <a:lt1>
      <a:sysClr val="window" lastClr="FFFFFF"/>
    </a:lt1>
    <a:dk2>
      <a:srgbClr val="132F3D"/>
    </a:dk2>
    <a:lt2>
      <a:srgbClr val="DFE6D0"/>
    </a:lt2>
    <a:accent1>
      <a:srgbClr val="FF0000"/>
    </a:accent1>
    <a:accent2>
      <a:srgbClr val="CFC60D"/>
    </a:accent2>
    <a:accent3>
      <a:srgbClr val="99987F"/>
    </a:accent3>
    <a:accent4>
      <a:srgbClr val="90AC97"/>
    </a:accent4>
    <a:accent5>
      <a:srgbClr val="FFAD1C"/>
    </a:accent5>
    <a:accent6>
      <a:srgbClr val="B9AB6F"/>
    </a:accent6>
    <a:hlink>
      <a:srgbClr val="66AACD"/>
    </a:hlink>
    <a:folHlink>
      <a:srgbClr val="809DB3"/>
    </a:folHlink>
  </a:clrScheme>
</a:themeOverride>
</file>

<file path=ppt/theme/themeOverride12.xml><?xml version="1.0" encoding="utf-8"?>
<a:themeOverride xmlns:a="http://schemas.openxmlformats.org/drawingml/2006/main">
  <a:clrScheme name="Custom 15">
    <a:dk1>
      <a:srgbClr val="00B050"/>
    </a:dk1>
    <a:lt1>
      <a:sysClr val="window" lastClr="FFFFFF"/>
    </a:lt1>
    <a:dk2>
      <a:srgbClr val="FFC000"/>
    </a:dk2>
    <a:lt2>
      <a:srgbClr val="DFE6D0"/>
    </a:lt2>
    <a:accent1>
      <a:srgbClr val="FF0000"/>
    </a:accent1>
    <a:accent2>
      <a:srgbClr val="CFC60D"/>
    </a:accent2>
    <a:accent3>
      <a:srgbClr val="99987F"/>
    </a:accent3>
    <a:accent4>
      <a:srgbClr val="90AC97"/>
    </a:accent4>
    <a:accent5>
      <a:srgbClr val="FFAD1C"/>
    </a:accent5>
    <a:accent6>
      <a:srgbClr val="B9AB6F"/>
    </a:accent6>
    <a:hlink>
      <a:srgbClr val="66AACD"/>
    </a:hlink>
    <a:folHlink>
      <a:srgbClr val="809DB3"/>
    </a:folHlink>
  </a:clrScheme>
</a:themeOverride>
</file>

<file path=ppt/theme/themeOverride13.xml><?xml version="1.0" encoding="utf-8"?>
<a:themeOverride xmlns:a="http://schemas.openxmlformats.org/drawingml/2006/main">
  <a:clrScheme name="Custom 8">
    <a:dk1>
      <a:srgbClr val="00B050"/>
    </a:dk1>
    <a:lt1>
      <a:sysClr val="window" lastClr="FFFFFF"/>
    </a:lt1>
    <a:dk2>
      <a:srgbClr val="C00000"/>
    </a:dk2>
    <a:lt2>
      <a:srgbClr val="DFE6D0"/>
    </a:lt2>
    <a:accent1>
      <a:srgbClr val="FF0000"/>
    </a:accent1>
    <a:accent2>
      <a:srgbClr val="CFC60D"/>
    </a:accent2>
    <a:accent3>
      <a:srgbClr val="99987F"/>
    </a:accent3>
    <a:accent4>
      <a:srgbClr val="90AC97"/>
    </a:accent4>
    <a:accent5>
      <a:srgbClr val="FFAD1C"/>
    </a:accent5>
    <a:accent6>
      <a:srgbClr val="B9AB6F"/>
    </a:accent6>
    <a:hlink>
      <a:srgbClr val="66AACD"/>
    </a:hlink>
    <a:folHlink>
      <a:srgbClr val="809DB3"/>
    </a:folHlink>
  </a:clrScheme>
</a:themeOverride>
</file>

<file path=ppt/theme/themeOverride14.xml><?xml version="1.0" encoding="utf-8"?>
<a:themeOverride xmlns:a="http://schemas.openxmlformats.org/drawingml/2006/main">
  <a:clrScheme name="Custom 6">
    <a:dk1>
      <a:srgbClr val="00B050"/>
    </a:dk1>
    <a:lt1>
      <a:sysClr val="window" lastClr="FFFFFF"/>
    </a:lt1>
    <a:dk2>
      <a:srgbClr val="576899"/>
    </a:dk2>
    <a:lt2>
      <a:srgbClr val="DFE6D0"/>
    </a:lt2>
    <a:accent1>
      <a:srgbClr val="FF0000"/>
    </a:accent1>
    <a:accent2>
      <a:srgbClr val="CFC60D"/>
    </a:accent2>
    <a:accent3>
      <a:srgbClr val="99987F"/>
    </a:accent3>
    <a:accent4>
      <a:srgbClr val="90AC97"/>
    </a:accent4>
    <a:accent5>
      <a:srgbClr val="FFAD1C"/>
    </a:accent5>
    <a:accent6>
      <a:srgbClr val="B9AB6F"/>
    </a:accent6>
    <a:hlink>
      <a:srgbClr val="66AACD"/>
    </a:hlink>
    <a:folHlink>
      <a:srgbClr val="809DB3"/>
    </a:folHlink>
  </a:clrScheme>
</a:themeOverride>
</file>

<file path=ppt/theme/themeOverride15.xml><?xml version="1.0" encoding="utf-8"?>
<a:themeOverride xmlns:a="http://schemas.openxmlformats.org/drawingml/2006/main">
  <a:clrScheme name="Custom 16">
    <a:dk1>
      <a:srgbClr val="00B050"/>
    </a:dk1>
    <a:lt1>
      <a:sysClr val="window" lastClr="FFFFFF"/>
    </a:lt1>
    <a:dk2>
      <a:srgbClr val="960000"/>
    </a:dk2>
    <a:lt2>
      <a:srgbClr val="DFE6D0"/>
    </a:lt2>
    <a:accent1>
      <a:srgbClr val="FF0000"/>
    </a:accent1>
    <a:accent2>
      <a:srgbClr val="CFC60D"/>
    </a:accent2>
    <a:accent3>
      <a:srgbClr val="99987F"/>
    </a:accent3>
    <a:accent4>
      <a:srgbClr val="90AC97"/>
    </a:accent4>
    <a:accent5>
      <a:srgbClr val="FFAD1C"/>
    </a:accent5>
    <a:accent6>
      <a:srgbClr val="B9AB6F"/>
    </a:accent6>
    <a:hlink>
      <a:srgbClr val="66AACD"/>
    </a:hlink>
    <a:folHlink>
      <a:srgbClr val="809DB3"/>
    </a:folHlink>
  </a:clrScheme>
</a:themeOverride>
</file>

<file path=ppt/theme/themeOverride16.xml><?xml version="1.0" encoding="utf-8"?>
<a:themeOverride xmlns:a="http://schemas.openxmlformats.org/drawingml/2006/main">
  <a:clrScheme name="Custom 1">
    <a:dk1>
      <a:srgbClr val="92D050"/>
    </a:dk1>
    <a:lt1>
      <a:sysClr val="window" lastClr="FFFFFF"/>
    </a:lt1>
    <a:dk2>
      <a:srgbClr val="92D050"/>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themeOverride>
</file>

<file path=ppt/theme/themeOverride2.xml><?xml version="1.0" encoding="utf-8"?>
<a:themeOverride xmlns:a="http://schemas.openxmlformats.org/drawingml/2006/main">
  <a:clrScheme name="Custom 38">
    <a:dk1>
      <a:sysClr val="windowText" lastClr="000000"/>
    </a:dk1>
    <a:lt1>
      <a:sysClr val="window" lastClr="FFFFFF"/>
    </a:lt1>
    <a:dk2>
      <a:srgbClr val="FFFF00"/>
    </a:dk2>
    <a:lt2>
      <a:srgbClr val="FFFF00"/>
    </a:lt2>
    <a:accent1>
      <a:srgbClr val="0B9B74"/>
    </a:accent1>
    <a:accent2>
      <a:srgbClr val="54A838"/>
    </a:accent2>
    <a:accent3>
      <a:srgbClr val="FFFF00"/>
    </a:accent3>
    <a:accent4>
      <a:srgbClr val="10CF9B"/>
    </a:accent4>
    <a:accent5>
      <a:srgbClr val="7CCA62"/>
    </a:accent5>
    <a:accent6>
      <a:srgbClr val="A5C249"/>
    </a:accent6>
    <a:hlink>
      <a:srgbClr val="F49100"/>
    </a:hlink>
    <a:folHlink>
      <a:srgbClr val="85DFD0"/>
    </a:folHlink>
  </a:clrScheme>
</a:themeOverride>
</file>

<file path=ppt/theme/themeOverride3.xml><?xml version="1.0" encoding="utf-8"?>
<a:themeOverride xmlns:a="http://schemas.openxmlformats.org/drawingml/2006/main">
  <a:clrScheme name="Custom 38">
    <a:dk1>
      <a:sysClr val="windowText" lastClr="000000"/>
    </a:dk1>
    <a:lt1>
      <a:sysClr val="window" lastClr="FFFFFF"/>
    </a:lt1>
    <a:dk2>
      <a:srgbClr val="FFFF00"/>
    </a:dk2>
    <a:lt2>
      <a:srgbClr val="FFFF00"/>
    </a:lt2>
    <a:accent1>
      <a:srgbClr val="0B9B74"/>
    </a:accent1>
    <a:accent2>
      <a:srgbClr val="54A838"/>
    </a:accent2>
    <a:accent3>
      <a:srgbClr val="FFFF00"/>
    </a:accent3>
    <a:accent4>
      <a:srgbClr val="10CF9B"/>
    </a:accent4>
    <a:accent5>
      <a:srgbClr val="7CCA62"/>
    </a:accent5>
    <a:accent6>
      <a:srgbClr val="A5C249"/>
    </a:accent6>
    <a:hlink>
      <a:srgbClr val="F49100"/>
    </a:hlink>
    <a:folHlink>
      <a:srgbClr val="85DFD0"/>
    </a:folHlink>
  </a:clrScheme>
</a:themeOverride>
</file>

<file path=ppt/theme/themeOverride4.xml><?xml version="1.0" encoding="utf-8"?>
<a:themeOverride xmlns:a="http://schemas.openxmlformats.org/drawingml/2006/main">
  <a:clrScheme name="Custom 11">
    <a:dk1>
      <a:srgbClr val="00B050"/>
    </a:dk1>
    <a:lt1>
      <a:sysClr val="window" lastClr="FFFFFF"/>
    </a:lt1>
    <a:dk2>
      <a:srgbClr val="2E4D8A"/>
    </a:dk2>
    <a:lt2>
      <a:srgbClr val="DFE6D0"/>
    </a:lt2>
    <a:accent1>
      <a:srgbClr val="FF0000"/>
    </a:accent1>
    <a:accent2>
      <a:srgbClr val="CFC60D"/>
    </a:accent2>
    <a:accent3>
      <a:srgbClr val="99987F"/>
    </a:accent3>
    <a:accent4>
      <a:srgbClr val="90AC97"/>
    </a:accent4>
    <a:accent5>
      <a:srgbClr val="FFAD1C"/>
    </a:accent5>
    <a:accent6>
      <a:srgbClr val="B9AB6F"/>
    </a:accent6>
    <a:hlink>
      <a:srgbClr val="66AACD"/>
    </a:hlink>
    <a:folHlink>
      <a:srgbClr val="809DB3"/>
    </a:folHlink>
  </a:clrScheme>
</a:themeOverride>
</file>

<file path=ppt/theme/themeOverride5.xml><?xml version="1.0" encoding="utf-8"?>
<a:themeOverride xmlns:a="http://schemas.openxmlformats.org/drawingml/2006/main">
  <a:clrScheme name="Custom 8">
    <a:dk1>
      <a:srgbClr val="00B050"/>
    </a:dk1>
    <a:lt1>
      <a:sysClr val="window" lastClr="FFFFFF"/>
    </a:lt1>
    <a:dk2>
      <a:srgbClr val="C00000"/>
    </a:dk2>
    <a:lt2>
      <a:srgbClr val="DFE6D0"/>
    </a:lt2>
    <a:accent1>
      <a:srgbClr val="FF0000"/>
    </a:accent1>
    <a:accent2>
      <a:srgbClr val="CFC60D"/>
    </a:accent2>
    <a:accent3>
      <a:srgbClr val="99987F"/>
    </a:accent3>
    <a:accent4>
      <a:srgbClr val="90AC97"/>
    </a:accent4>
    <a:accent5>
      <a:srgbClr val="FFAD1C"/>
    </a:accent5>
    <a:accent6>
      <a:srgbClr val="B9AB6F"/>
    </a:accent6>
    <a:hlink>
      <a:srgbClr val="66AACD"/>
    </a:hlink>
    <a:folHlink>
      <a:srgbClr val="809DB3"/>
    </a:folHlink>
  </a:clrScheme>
</a:themeOverride>
</file>

<file path=ppt/theme/themeOverride6.xml><?xml version="1.0" encoding="utf-8"?>
<a:themeOverride xmlns:a="http://schemas.openxmlformats.org/drawingml/2006/main">
  <a:clrScheme name="Custom 5">
    <a:dk1>
      <a:srgbClr val="00B050"/>
    </a:dk1>
    <a:lt1>
      <a:sysClr val="window" lastClr="FFFFFF"/>
    </a:lt1>
    <a:dk2>
      <a:srgbClr val="00B0F0"/>
    </a:dk2>
    <a:lt2>
      <a:srgbClr val="DFE6D0"/>
    </a:lt2>
    <a:accent1>
      <a:srgbClr val="FF0000"/>
    </a:accent1>
    <a:accent2>
      <a:srgbClr val="CFC60D"/>
    </a:accent2>
    <a:accent3>
      <a:srgbClr val="99987F"/>
    </a:accent3>
    <a:accent4>
      <a:srgbClr val="90AC97"/>
    </a:accent4>
    <a:accent5>
      <a:srgbClr val="FFAD1C"/>
    </a:accent5>
    <a:accent6>
      <a:srgbClr val="B9AB6F"/>
    </a:accent6>
    <a:hlink>
      <a:srgbClr val="66AACD"/>
    </a:hlink>
    <a:folHlink>
      <a:srgbClr val="809DB3"/>
    </a:folHlink>
  </a:clrScheme>
</a:themeOverride>
</file>

<file path=ppt/theme/themeOverride7.xml><?xml version="1.0" encoding="utf-8"?>
<a:themeOverride xmlns:a="http://schemas.openxmlformats.org/drawingml/2006/main">
  <a:clrScheme name="Custom 9">
    <a:dk1>
      <a:srgbClr val="00B050"/>
    </a:dk1>
    <a:lt1>
      <a:sysClr val="window" lastClr="FFFFFF"/>
    </a:lt1>
    <a:dk2>
      <a:srgbClr val="420000"/>
    </a:dk2>
    <a:lt2>
      <a:srgbClr val="DFE6D0"/>
    </a:lt2>
    <a:accent1>
      <a:srgbClr val="FF0000"/>
    </a:accent1>
    <a:accent2>
      <a:srgbClr val="CFC60D"/>
    </a:accent2>
    <a:accent3>
      <a:srgbClr val="99987F"/>
    </a:accent3>
    <a:accent4>
      <a:srgbClr val="90AC97"/>
    </a:accent4>
    <a:accent5>
      <a:srgbClr val="FFAD1C"/>
    </a:accent5>
    <a:accent6>
      <a:srgbClr val="B9AB6F"/>
    </a:accent6>
    <a:hlink>
      <a:srgbClr val="66AACD"/>
    </a:hlink>
    <a:folHlink>
      <a:srgbClr val="809DB3"/>
    </a:folHlink>
  </a:clrScheme>
</a:themeOverride>
</file>

<file path=ppt/theme/themeOverride8.xml><?xml version="1.0" encoding="utf-8"?>
<a:themeOverride xmlns:a="http://schemas.openxmlformats.org/drawingml/2006/main">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themeOverride>
</file>

<file path=ppt/theme/themeOverride9.xml><?xml version="1.0" encoding="utf-8"?>
<a:themeOverride xmlns:a="http://schemas.openxmlformats.org/drawingml/2006/main">
  <a:clrScheme name="Custom 14">
    <a:dk1>
      <a:srgbClr val="00B050"/>
    </a:dk1>
    <a:lt1>
      <a:sysClr val="window" lastClr="FFFFFF"/>
    </a:lt1>
    <a:dk2>
      <a:srgbClr val="FFFF66"/>
    </a:dk2>
    <a:lt2>
      <a:srgbClr val="DFE6D0"/>
    </a:lt2>
    <a:accent1>
      <a:srgbClr val="FF0000"/>
    </a:accent1>
    <a:accent2>
      <a:srgbClr val="CFC60D"/>
    </a:accent2>
    <a:accent3>
      <a:srgbClr val="99987F"/>
    </a:accent3>
    <a:accent4>
      <a:srgbClr val="90AC97"/>
    </a:accent4>
    <a:accent5>
      <a:srgbClr val="FFAD1C"/>
    </a:accent5>
    <a:accent6>
      <a:srgbClr val="B9AB6F"/>
    </a:accent6>
    <a:hlink>
      <a:srgbClr val="66AACD"/>
    </a:hlink>
    <a:folHlink>
      <a:srgbClr val="809DB3"/>
    </a:folHlink>
  </a:clrScheme>
</a:themeOverride>
</file>

<file path=docProps/app.xml><?xml version="1.0" encoding="utf-8"?>
<Properties xmlns="http://schemas.openxmlformats.org/officeDocument/2006/extended-properties" xmlns:vt="http://schemas.openxmlformats.org/officeDocument/2006/docPropsVTypes">
  <Template/>
  <TotalTime>1533</TotalTime>
  <Words>497</Words>
  <Application>Microsoft Office PowerPoint</Application>
  <PresentationFormat>عرض على الشاشة (3:4)‏</PresentationFormat>
  <Paragraphs>59</Paragraphs>
  <Slides>20</Slides>
  <Notes>1</Notes>
  <HiddenSlides>0</HiddenSlides>
  <MMClips>2</MMClips>
  <ScaleCrop>false</ScaleCrop>
  <HeadingPairs>
    <vt:vector size="4" baseType="variant">
      <vt:variant>
        <vt:lpstr>نسق</vt:lpstr>
      </vt:variant>
      <vt:variant>
        <vt:i4>3</vt:i4>
      </vt:variant>
      <vt:variant>
        <vt:lpstr>عناوين الشرائح</vt:lpstr>
      </vt:variant>
      <vt:variant>
        <vt:i4>20</vt:i4>
      </vt:variant>
    </vt:vector>
  </HeadingPairs>
  <TitlesOfParts>
    <vt:vector size="23" baseType="lpstr">
      <vt:lpstr>Thatch</vt:lpstr>
      <vt:lpstr>BlackTie</vt:lpstr>
      <vt:lpstr>Austin</vt:lpstr>
      <vt:lpstr>عرض تقديمي في PowerPoint</vt:lpstr>
      <vt:lpstr>في بداية  العام   الدراسي          The Biginning of    The Corse    </vt:lpstr>
      <vt:lpstr>عرض تقديمي في PowerPoint</vt:lpstr>
      <vt:lpstr>عرض تقديمي في PowerPoint</vt:lpstr>
      <vt:lpstr>تهدف</vt:lpstr>
      <vt:lpstr>تحاول </vt:lpstr>
      <vt:lpstr>تحذر</vt:lpstr>
      <vt:lpstr>تعتمد</vt:lpstr>
      <vt:lpstr>تؤسس</vt:lpstr>
      <vt:lpstr>تتضمن</vt:lpstr>
      <vt:lpstr>تركز</vt:lpstr>
      <vt:lpstr>الابتعاد عن</vt:lpstr>
      <vt:lpstr>عرض تقديمي في PowerPoint</vt:lpstr>
      <vt:lpstr>الباب الاول  اساسيات العمل المصرفي </vt:lpstr>
      <vt:lpstr>الباب الثاني خصوصية  الصيرفة التجارية</vt:lpstr>
      <vt:lpstr>  الباب الثالث ادارة اهداف المصرف </vt:lpstr>
      <vt:lpstr>الباب الرابع ادارة محفظة الودائع المصرفية </vt:lpstr>
      <vt:lpstr>الباب الخامس ادارة محفظة الائتمان المصرفي </vt:lpstr>
      <vt:lpstr>الباب السادس ادارة محفظة الاستثمار المصرفي</vt:lpstr>
      <vt:lpstr>الباب السابع انواع الصيرفة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في بدايةالعام</dc:title>
  <dc:creator>pp</dc:creator>
  <cp:lastModifiedBy>arooba</cp:lastModifiedBy>
  <cp:revision>47</cp:revision>
  <dcterms:created xsi:type="dcterms:W3CDTF">2015-08-23T03:05:46Z</dcterms:created>
  <dcterms:modified xsi:type="dcterms:W3CDTF">2018-12-10T19:50:58Z</dcterms:modified>
</cp:coreProperties>
</file>